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notesSlides/notesSlide6.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8.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9.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0.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1.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4" r:id="rId5"/>
  </p:sldMasterIdLst>
  <p:notesMasterIdLst>
    <p:notesMasterId r:id="rId26"/>
  </p:notesMasterIdLst>
  <p:handoutMasterIdLst>
    <p:handoutMasterId r:id="rId27"/>
  </p:handoutMasterIdLst>
  <p:sldIdLst>
    <p:sldId id="349" r:id="rId6"/>
    <p:sldId id="333" r:id="rId7"/>
    <p:sldId id="368" r:id="rId8"/>
    <p:sldId id="335" r:id="rId9"/>
    <p:sldId id="337" r:id="rId10"/>
    <p:sldId id="324" r:id="rId11"/>
    <p:sldId id="345" r:id="rId12"/>
    <p:sldId id="343" r:id="rId13"/>
    <p:sldId id="338" r:id="rId14"/>
    <p:sldId id="344" r:id="rId15"/>
    <p:sldId id="342" r:id="rId16"/>
    <p:sldId id="339" r:id="rId17"/>
    <p:sldId id="340" r:id="rId18"/>
    <p:sldId id="341" r:id="rId19"/>
    <p:sldId id="353" r:id="rId20"/>
    <p:sldId id="356" r:id="rId21"/>
    <p:sldId id="350" r:id="rId22"/>
    <p:sldId id="351" r:id="rId23"/>
    <p:sldId id="366"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BF42C1-C7CA-49E9-97B4-9658894E6EA2}">
          <p14:sldIdLst>
            <p14:sldId id="349"/>
            <p14:sldId id="333"/>
            <p14:sldId id="368"/>
            <p14:sldId id="335"/>
            <p14:sldId id="337"/>
            <p14:sldId id="324"/>
            <p14:sldId id="345"/>
            <p14:sldId id="343"/>
            <p14:sldId id="338"/>
            <p14:sldId id="344"/>
            <p14:sldId id="342"/>
            <p14:sldId id="339"/>
            <p14:sldId id="340"/>
            <p14:sldId id="341"/>
            <p14:sldId id="353"/>
            <p14:sldId id="356"/>
            <p14:sldId id="350"/>
            <p14:sldId id="351"/>
            <p14:sldId id="366"/>
            <p14:sldId id="30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DCE1B5-8D99-6ED0-BD9C-E077C37D525D}" name="Nathan Hinkle" initials="NH" userId="S::Nathan.Hinkle@cadmusgroup.com::e14dc534-8020-4fbc-bc47-b703928aa67b" providerId="AD"/>
  <p188:author id="{53FE1BC0-B7D3-D8F2-B570-B864BF8785CE}" name="Joel Zahlan" initials="JZ" userId="S::Joel.Zahlan@cadmusgroup.com::ba4b6639-ab6d-40b6-9d19-7361caaf18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8"/>
    <a:srgbClr val="0033A0"/>
    <a:srgbClr val="719949"/>
    <a:srgbClr val="000000"/>
    <a:srgbClr val="418F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76" autoAdjust="0"/>
  </p:normalViewPr>
  <p:slideViewPr>
    <p:cSldViewPr snapToGrid="0">
      <p:cViewPr>
        <p:scale>
          <a:sx n="75" d="100"/>
          <a:sy n="75" d="100"/>
        </p:scale>
        <p:origin x="484" y="21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BTU</c:v>
                </c:pt>
              </c:strCache>
            </c:strRef>
          </c:tx>
          <c:spPr>
            <a:solidFill>
              <a:schemeClr val="accent6">
                <a:lumMod val="60000"/>
                <a:lumOff val="40000"/>
              </a:schemeClr>
            </a:solidFill>
            <a:ln>
              <a:solidFill>
                <a:schemeClr val="accent6">
                  <a:lumMod val="60000"/>
                  <a:lumOff val="40000"/>
                </a:schemeClr>
              </a:solidFill>
            </a:ln>
          </c:spPr>
          <c:dPt>
            <c:idx val="0"/>
            <c:bubble3D val="0"/>
            <c:spPr>
              <a:solidFill>
                <a:schemeClr val="accent3"/>
              </a:solidFill>
              <a:ln w="19050">
                <a:solidFill>
                  <a:schemeClr val="accent3"/>
                </a:solidFill>
              </a:ln>
              <a:effectLst/>
            </c:spPr>
            <c:extLst>
              <c:ext xmlns:c16="http://schemas.microsoft.com/office/drawing/2014/chart" uri="{C3380CC4-5D6E-409C-BE32-E72D297353CC}">
                <c16:uniqueId val="{00000001-4D8F-407C-A4AD-50B8DD52B8E6}"/>
              </c:ext>
            </c:extLst>
          </c:dPt>
          <c:dPt>
            <c:idx val="1"/>
            <c:bubble3D val="0"/>
            <c:spPr>
              <a:solidFill>
                <a:schemeClr val="accent5"/>
              </a:solidFill>
              <a:ln w="19050">
                <a:solidFill>
                  <a:schemeClr val="accent5"/>
                </a:solidFill>
              </a:ln>
              <a:effectLst/>
            </c:spPr>
            <c:extLst>
              <c:ext xmlns:c16="http://schemas.microsoft.com/office/drawing/2014/chart" uri="{C3380CC4-5D6E-409C-BE32-E72D297353CC}">
                <c16:uniqueId val="{00000003-4D8F-407C-A4AD-50B8DD52B8E6}"/>
              </c:ext>
            </c:extLst>
          </c:dPt>
          <c:dPt>
            <c:idx val="2"/>
            <c:bubble3D val="0"/>
            <c:spPr>
              <a:solidFill>
                <a:schemeClr val="accent2"/>
              </a:solidFill>
              <a:ln w="19050">
                <a:solidFill>
                  <a:schemeClr val="accent2"/>
                </a:solidFill>
              </a:ln>
              <a:effectLst/>
            </c:spPr>
            <c:extLst>
              <c:ext xmlns:c16="http://schemas.microsoft.com/office/drawing/2014/chart" uri="{C3380CC4-5D6E-409C-BE32-E72D297353CC}">
                <c16:uniqueId val="{00000005-4D8F-407C-A4AD-50B8DD52B8E6}"/>
              </c:ext>
            </c:extLst>
          </c:dPt>
          <c:dPt>
            <c:idx val="3"/>
            <c:bubble3D val="0"/>
            <c:spPr>
              <a:solidFill>
                <a:schemeClr val="tx2">
                  <a:lumMod val="20000"/>
                  <a:lumOff val="80000"/>
                </a:schemeClr>
              </a:solidFill>
              <a:ln w="19050">
                <a:solidFill>
                  <a:schemeClr val="accent4">
                    <a:lumMod val="20000"/>
                    <a:lumOff val="80000"/>
                  </a:schemeClr>
                </a:solidFill>
              </a:ln>
              <a:effectLst/>
            </c:spPr>
            <c:extLst>
              <c:ext xmlns:c16="http://schemas.microsoft.com/office/drawing/2014/chart" uri="{C3380CC4-5D6E-409C-BE32-E72D297353CC}">
                <c16:uniqueId val="{00000007-4D8F-407C-A4AD-50B8DD52B8E6}"/>
              </c:ext>
            </c:extLst>
          </c:dPt>
          <c:dPt>
            <c:idx val="4"/>
            <c:bubble3D val="0"/>
            <c:spPr>
              <a:solidFill>
                <a:schemeClr val="accent6">
                  <a:lumMod val="40000"/>
                  <a:lumOff val="60000"/>
                </a:schemeClr>
              </a:solidFill>
              <a:ln w="19050">
                <a:solidFill>
                  <a:schemeClr val="accent6">
                    <a:lumMod val="40000"/>
                    <a:lumOff val="60000"/>
                  </a:schemeClr>
                </a:solidFill>
              </a:ln>
              <a:effectLst/>
            </c:spPr>
            <c:extLst>
              <c:ext xmlns:c16="http://schemas.microsoft.com/office/drawing/2014/chart" uri="{C3380CC4-5D6E-409C-BE32-E72D297353CC}">
                <c16:uniqueId val="{00000009-4D8F-407C-A4AD-50B8DD52B8E6}"/>
              </c:ext>
            </c:extLst>
          </c:dPt>
          <c:dPt>
            <c:idx val="5"/>
            <c:bubble3D val="0"/>
            <c:spPr>
              <a:solidFill>
                <a:schemeClr val="accent6"/>
              </a:solidFill>
              <a:ln w="19050">
                <a:solidFill>
                  <a:schemeClr val="accent6"/>
                </a:solidFill>
              </a:ln>
              <a:effectLst/>
            </c:spPr>
            <c:extLst>
              <c:ext xmlns:c16="http://schemas.microsoft.com/office/drawing/2014/chart" uri="{C3380CC4-5D6E-409C-BE32-E72D297353CC}">
                <c16:uniqueId val="{0000000B-4D8F-407C-A4AD-50B8DD52B8E6}"/>
              </c:ext>
            </c:extLst>
          </c:dPt>
          <c:dPt>
            <c:idx val="6"/>
            <c:bubble3D val="0"/>
            <c:spPr>
              <a:solidFill>
                <a:schemeClr val="accent6"/>
              </a:solidFill>
              <a:ln w="19050">
                <a:solidFill>
                  <a:schemeClr val="accent6"/>
                </a:solidFill>
              </a:ln>
              <a:effectLst/>
            </c:spPr>
            <c:extLst>
              <c:ext xmlns:c16="http://schemas.microsoft.com/office/drawing/2014/chart" uri="{C3380CC4-5D6E-409C-BE32-E72D297353CC}">
                <c16:uniqueId val="{0000000D-4D8F-407C-A4AD-50B8DD52B8E6}"/>
              </c:ext>
            </c:extLst>
          </c:dPt>
          <c:dPt>
            <c:idx val="7"/>
            <c:bubble3D val="0"/>
            <c:spPr>
              <a:solidFill>
                <a:schemeClr val="accent6"/>
              </a:solidFill>
              <a:ln w="19050">
                <a:solidFill>
                  <a:schemeClr val="accent6"/>
                </a:solidFill>
              </a:ln>
              <a:effectLst/>
            </c:spPr>
            <c:extLst>
              <c:ext xmlns:c16="http://schemas.microsoft.com/office/drawing/2014/chart" uri="{C3380CC4-5D6E-409C-BE32-E72D297353CC}">
                <c16:uniqueId val="{0000000F-4D8F-407C-A4AD-50B8DD52B8E6}"/>
              </c:ext>
            </c:extLst>
          </c:dPt>
          <c:dPt>
            <c:idx val="8"/>
            <c:bubble3D val="0"/>
            <c:spPr>
              <a:solidFill>
                <a:schemeClr val="accent6"/>
              </a:solidFill>
              <a:ln w="19050">
                <a:solidFill>
                  <a:schemeClr val="accent6"/>
                </a:solidFill>
              </a:ln>
              <a:effectLst/>
            </c:spPr>
            <c:extLst>
              <c:ext xmlns:c16="http://schemas.microsoft.com/office/drawing/2014/chart" uri="{C3380CC4-5D6E-409C-BE32-E72D297353CC}">
                <c16:uniqueId val="{00000011-4D8F-407C-A4AD-50B8DD52B8E6}"/>
              </c:ext>
            </c:extLst>
          </c:dPt>
          <c:dPt>
            <c:idx val="9"/>
            <c:bubble3D val="0"/>
            <c:spPr>
              <a:solidFill>
                <a:schemeClr val="accent6"/>
              </a:solidFill>
              <a:ln w="19050">
                <a:solidFill>
                  <a:schemeClr val="accent6"/>
                </a:solidFill>
              </a:ln>
              <a:effectLst/>
            </c:spPr>
            <c:extLst>
              <c:ext xmlns:c16="http://schemas.microsoft.com/office/drawing/2014/chart" uri="{C3380CC4-5D6E-409C-BE32-E72D297353CC}">
                <c16:uniqueId val="{00000013-4D8F-407C-A4AD-50B8DD52B8E6}"/>
              </c:ext>
            </c:extLst>
          </c:dPt>
          <c:cat>
            <c:strRef>
              <c:f>Sheet1!$A$2:$A$11</c:f>
              <c:strCache>
                <c:ptCount val="10"/>
                <c:pt idx="0">
                  <c:v>Space
heating</c:v>
                </c:pt>
                <c:pt idx="1">
                  <c:v>Cooling</c:v>
                </c:pt>
                <c:pt idx="2">
                  <c:v>Ventilation</c:v>
                </c:pt>
                <c:pt idx="3">
                  <c:v>Lighting</c:v>
                </c:pt>
                <c:pt idx="4">
                  <c:v>Office equipment</c:v>
                </c:pt>
                <c:pt idx="5">
                  <c:v>Water heating</c:v>
                </c:pt>
                <c:pt idx="6">
                  <c:v>Cooking</c:v>
                </c:pt>
                <c:pt idx="7">
                  <c:v>Refrigeration</c:v>
                </c:pt>
                <c:pt idx="8">
                  <c:v>Computing</c:v>
                </c:pt>
                <c:pt idx="9">
                  <c:v>Other</c:v>
                </c:pt>
              </c:strCache>
            </c:strRef>
          </c:cat>
          <c:val>
            <c:numRef>
              <c:f>Sheet1!$B$2:$B$11</c:f>
              <c:numCache>
                <c:formatCode>General</c:formatCode>
                <c:ptCount val="10"/>
                <c:pt idx="0">
                  <c:v>1756</c:v>
                </c:pt>
                <c:pt idx="1">
                  <c:v>656</c:v>
                </c:pt>
                <c:pt idx="2">
                  <c:v>668</c:v>
                </c:pt>
                <c:pt idx="3">
                  <c:v>724</c:v>
                </c:pt>
                <c:pt idx="4">
                  <c:v>172</c:v>
                </c:pt>
                <c:pt idx="5">
                  <c:v>507</c:v>
                </c:pt>
                <c:pt idx="6">
                  <c:v>517</c:v>
                </c:pt>
                <c:pt idx="7">
                  <c:v>670</c:v>
                </c:pt>
                <c:pt idx="8">
                  <c:v>405</c:v>
                </c:pt>
                <c:pt idx="9">
                  <c:v>889</c:v>
                </c:pt>
              </c:numCache>
            </c:numRef>
          </c:val>
          <c:extLst>
            <c:ext xmlns:c16="http://schemas.microsoft.com/office/drawing/2014/chart" uri="{C3380CC4-5D6E-409C-BE32-E72D297353CC}">
              <c16:uniqueId val="{00000014-4D8F-407C-A4AD-50B8DD52B8E6}"/>
            </c:ext>
          </c:extLst>
        </c:ser>
        <c:dLbls>
          <c:showLegendKey val="0"/>
          <c:showVal val="0"/>
          <c:showCatName val="0"/>
          <c:showSerName val="0"/>
          <c:showPercent val="0"/>
          <c:showBubbleSize val="0"/>
          <c:showLeaderLines val="1"/>
        </c:dLbls>
        <c:firstSliceAng val="0"/>
        <c:holeSize val="5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E0A-45CF-8588-F78866AED84E}"/>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9E0A-45CF-8588-F78866AED84E}"/>
              </c:ext>
            </c:extLst>
          </c:dPt>
          <c:cat>
            <c:strRef>
              <c:f>Sheet1!$A$2:$A$3</c:f>
              <c:strCache>
                <c:ptCount val="2"/>
                <c:pt idx="0">
                  <c:v>savings</c:v>
                </c:pt>
                <c:pt idx="1">
                  <c:v>remainder</c:v>
                </c:pt>
              </c:strCache>
            </c:strRef>
          </c:cat>
          <c:val>
            <c:numRef>
              <c:f>Sheet1!$B$2:$B$3</c:f>
              <c:numCache>
                <c:formatCode>General</c:formatCode>
                <c:ptCount val="2"/>
                <c:pt idx="0">
                  <c:v>0.56000000000000005</c:v>
                </c:pt>
                <c:pt idx="1">
                  <c:v>0.43999999999999995</c:v>
                </c:pt>
              </c:numCache>
            </c:numRef>
          </c:val>
          <c:extLst>
            <c:ext xmlns:c16="http://schemas.microsoft.com/office/drawing/2014/chart" uri="{C3380CC4-5D6E-409C-BE32-E72D297353CC}">
              <c16:uniqueId val="{00000004-9E0A-45CF-8588-F78866AED8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6413-4476-A89A-F9084405F475}"/>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6413-4476-A89A-F9084405F475}"/>
              </c:ext>
            </c:extLst>
          </c:dPt>
          <c:cat>
            <c:strRef>
              <c:f>Sheet1!$A$2:$A$3</c:f>
              <c:strCache>
                <c:ptCount val="2"/>
                <c:pt idx="0">
                  <c:v>savings</c:v>
                </c:pt>
                <c:pt idx="1">
                  <c:v>remainder</c:v>
                </c:pt>
              </c:strCache>
            </c:strRef>
          </c:cat>
          <c:val>
            <c:numRef>
              <c:f>Sheet1!$B$2:$B$3</c:f>
              <c:numCache>
                <c:formatCode>General</c:formatCode>
                <c:ptCount val="2"/>
                <c:pt idx="0">
                  <c:v>0.47</c:v>
                </c:pt>
                <c:pt idx="1">
                  <c:v>0.53</c:v>
                </c:pt>
              </c:numCache>
            </c:numRef>
          </c:val>
          <c:extLst>
            <c:ext xmlns:c16="http://schemas.microsoft.com/office/drawing/2014/chart" uri="{C3380CC4-5D6E-409C-BE32-E72D297353CC}">
              <c16:uniqueId val="{00000004-6413-4476-A89A-F9084405F4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E9D8-4265-9D8F-AE9DD93FE38F}"/>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E9D8-4265-9D8F-AE9DD93FE38F}"/>
              </c:ext>
            </c:extLst>
          </c:dPt>
          <c:cat>
            <c:strRef>
              <c:f>Sheet1!$A$2:$A$3</c:f>
              <c:strCache>
                <c:ptCount val="2"/>
                <c:pt idx="0">
                  <c:v>savings</c:v>
                </c:pt>
                <c:pt idx="1">
                  <c:v>remainder</c:v>
                </c:pt>
              </c:strCache>
            </c:strRef>
          </c:cat>
          <c:val>
            <c:numRef>
              <c:f>Sheet1!$B$2:$B$3</c:f>
              <c:numCache>
                <c:formatCode>General</c:formatCode>
                <c:ptCount val="2"/>
                <c:pt idx="0">
                  <c:v>0.53</c:v>
                </c:pt>
                <c:pt idx="1">
                  <c:v>0.47</c:v>
                </c:pt>
              </c:numCache>
            </c:numRef>
          </c:val>
          <c:extLst>
            <c:ext xmlns:c16="http://schemas.microsoft.com/office/drawing/2014/chart" uri="{C3380CC4-5D6E-409C-BE32-E72D297353CC}">
              <c16:uniqueId val="{00000004-E9D8-4265-9D8F-AE9DD93FE3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62DD-4A35-B491-9852BB4E74DA}"/>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62DD-4A35-B491-9852BB4E74DA}"/>
              </c:ext>
            </c:extLst>
          </c:dPt>
          <c:cat>
            <c:strRef>
              <c:f>Sheet1!$A$2:$A$3</c:f>
              <c:strCache>
                <c:ptCount val="2"/>
                <c:pt idx="0">
                  <c:v>savings</c:v>
                </c:pt>
                <c:pt idx="1">
                  <c:v>remainder</c:v>
                </c:pt>
              </c:strCache>
            </c:strRef>
          </c:cat>
          <c:val>
            <c:numRef>
              <c:f>Sheet1!$B$2:$B$3</c:f>
              <c:numCache>
                <c:formatCode>General</c:formatCode>
                <c:ptCount val="2"/>
                <c:pt idx="0">
                  <c:v>0.71</c:v>
                </c:pt>
                <c:pt idx="1">
                  <c:v>0.29000000000000004</c:v>
                </c:pt>
              </c:numCache>
            </c:numRef>
          </c:val>
          <c:extLst>
            <c:ext xmlns:c16="http://schemas.microsoft.com/office/drawing/2014/chart" uri="{C3380CC4-5D6E-409C-BE32-E72D297353CC}">
              <c16:uniqueId val="{00000004-62DD-4A35-B491-9852BB4E74D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3-9BC3-43D2-BBFD-899E39BF604F}"/>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2-9BC3-43D2-BBFD-899E39BF604F}"/>
              </c:ext>
            </c:extLst>
          </c:dPt>
          <c:cat>
            <c:strRef>
              <c:f>Sheet1!$A$2:$A$3</c:f>
              <c:strCache>
                <c:ptCount val="2"/>
                <c:pt idx="0">
                  <c:v>savings</c:v>
                </c:pt>
                <c:pt idx="1">
                  <c:v>remainder</c:v>
                </c:pt>
              </c:strCache>
            </c:strRef>
          </c:cat>
          <c:val>
            <c:numRef>
              <c:f>Sheet1!$B$2:$B$3</c:f>
              <c:numCache>
                <c:formatCode>General</c:formatCode>
                <c:ptCount val="2"/>
                <c:pt idx="0">
                  <c:v>0.42</c:v>
                </c:pt>
                <c:pt idx="1">
                  <c:v>0.58000000000000007</c:v>
                </c:pt>
              </c:numCache>
            </c:numRef>
          </c:val>
          <c:extLst>
            <c:ext xmlns:c16="http://schemas.microsoft.com/office/drawing/2014/chart" uri="{C3380CC4-5D6E-409C-BE32-E72D297353CC}">
              <c16:uniqueId val="{00000000-9BC3-43D2-BBFD-899E39BF604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D28-4AE7-A11A-9FF87082FE1F}"/>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BD28-4AE7-A11A-9FF87082FE1F}"/>
              </c:ext>
            </c:extLst>
          </c:dPt>
          <c:cat>
            <c:strRef>
              <c:f>Sheet1!$A$2:$A$3</c:f>
              <c:strCache>
                <c:ptCount val="2"/>
                <c:pt idx="0">
                  <c:v>savings</c:v>
                </c:pt>
                <c:pt idx="1">
                  <c:v>remainder</c:v>
                </c:pt>
              </c:strCache>
            </c:strRef>
          </c:cat>
          <c:val>
            <c:numRef>
              <c:f>Sheet1!$B$2:$B$3</c:f>
              <c:numCache>
                <c:formatCode>General</c:formatCode>
                <c:ptCount val="2"/>
                <c:pt idx="0">
                  <c:v>0.22</c:v>
                </c:pt>
                <c:pt idx="1">
                  <c:v>0.78</c:v>
                </c:pt>
              </c:numCache>
            </c:numRef>
          </c:val>
          <c:extLst>
            <c:ext xmlns:c16="http://schemas.microsoft.com/office/drawing/2014/chart" uri="{C3380CC4-5D6E-409C-BE32-E72D297353CC}">
              <c16:uniqueId val="{00000004-BD28-4AE7-A11A-9FF87082FE1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1445-4EBA-97CD-26F3310DD651}"/>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1445-4EBA-97CD-26F3310DD651}"/>
              </c:ext>
            </c:extLst>
          </c:dPt>
          <c:cat>
            <c:strRef>
              <c:f>Sheet1!$A$2:$A$3</c:f>
              <c:strCache>
                <c:ptCount val="2"/>
                <c:pt idx="0">
                  <c:v>savings</c:v>
                </c:pt>
                <c:pt idx="1">
                  <c:v>remainder</c:v>
                </c:pt>
              </c:strCache>
            </c:strRef>
          </c:cat>
          <c:val>
            <c:numRef>
              <c:f>Sheet1!$B$2:$B$3</c:f>
              <c:numCache>
                <c:formatCode>General</c:formatCode>
                <c:ptCount val="2"/>
                <c:pt idx="0">
                  <c:v>0.31</c:v>
                </c:pt>
                <c:pt idx="1">
                  <c:v>0.69</c:v>
                </c:pt>
              </c:numCache>
            </c:numRef>
          </c:val>
          <c:extLst>
            <c:ext xmlns:c16="http://schemas.microsoft.com/office/drawing/2014/chart" uri="{C3380CC4-5D6E-409C-BE32-E72D297353CC}">
              <c16:uniqueId val="{00000004-1445-4EBA-97CD-26F3310DD6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FCCF-4202-84F5-BCCDC37DA3C0}"/>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FCCF-4202-84F5-BCCDC37DA3C0}"/>
              </c:ext>
            </c:extLst>
          </c:dPt>
          <c:cat>
            <c:strRef>
              <c:f>Sheet1!$A$2:$A$3</c:f>
              <c:strCache>
                <c:ptCount val="2"/>
                <c:pt idx="0">
                  <c:v>savings</c:v>
                </c:pt>
                <c:pt idx="1">
                  <c:v>remainder</c:v>
                </c:pt>
              </c:strCache>
            </c:strRef>
          </c:cat>
          <c:val>
            <c:numRef>
              <c:f>Sheet1!$B$2:$B$3</c:f>
              <c:numCache>
                <c:formatCode>General</c:formatCode>
                <c:ptCount val="2"/>
                <c:pt idx="0">
                  <c:v>0.11</c:v>
                </c:pt>
                <c:pt idx="1">
                  <c:v>0.89</c:v>
                </c:pt>
              </c:numCache>
            </c:numRef>
          </c:val>
          <c:extLst>
            <c:ext xmlns:c16="http://schemas.microsoft.com/office/drawing/2014/chart" uri="{C3380CC4-5D6E-409C-BE32-E72D297353CC}">
              <c16:uniqueId val="{00000004-FCCF-4202-84F5-BCCDC37DA3C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F445-4E6D-958A-88E06C57CD9B}"/>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F445-4E6D-958A-88E06C57CD9B}"/>
              </c:ext>
            </c:extLst>
          </c:dPt>
          <c:cat>
            <c:strRef>
              <c:f>Sheet1!$A$2:$A$3</c:f>
              <c:strCache>
                <c:ptCount val="2"/>
                <c:pt idx="0">
                  <c:v>savings</c:v>
                </c:pt>
                <c:pt idx="1">
                  <c:v>remainder</c:v>
                </c:pt>
              </c:strCache>
            </c:strRef>
          </c:cat>
          <c:val>
            <c:numRef>
              <c:f>Sheet1!$B$2:$B$3</c:f>
              <c:numCache>
                <c:formatCode>General</c:formatCode>
                <c:ptCount val="2"/>
                <c:pt idx="0">
                  <c:v>0.55000000000000004</c:v>
                </c:pt>
                <c:pt idx="1">
                  <c:v>0.44999999999999996</c:v>
                </c:pt>
              </c:numCache>
            </c:numRef>
          </c:val>
          <c:extLst>
            <c:ext xmlns:c16="http://schemas.microsoft.com/office/drawing/2014/chart" uri="{C3380CC4-5D6E-409C-BE32-E72D297353CC}">
              <c16:uniqueId val="{00000004-F445-4E6D-958A-88E06C57CD9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B81-4865-9F24-3C46D3005446}"/>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9B81-4865-9F24-3C46D3005446}"/>
              </c:ext>
            </c:extLst>
          </c:dPt>
          <c:cat>
            <c:strRef>
              <c:f>Sheet1!$A$2:$A$3</c:f>
              <c:strCache>
                <c:ptCount val="2"/>
                <c:pt idx="0">
                  <c:v>savings</c:v>
                </c:pt>
                <c:pt idx="1">
                  <c:v>remainder</c:v>
                </c:pt>
              </c:strCache>
            </c:strRef>
          </c:cat>
          <c:val>
            <c:numRef>
              <c:f>Sheet1!$B$2:$B$3</c:f>
              <c:numCache>
                <c:formatCode>General</c:formatCode>
                <c:ptCount val="2"/>
                <c:pt idx="0">
                  <c:v>0.03</c:v>
                </c:pt>
                <c:pt idx="1">
                  <c:v>0.97</c:v>
                </c:pt>
              </c:numCache>
            </c:numRef>
          </c:val>
          <c:extLst>
            <c:ext xmlns:c16="http://schemas.microsoft.com/office/drawing/2014/chart" uri="{C3380CC4-5D6E-409C-BE32-E72D297353CC}">
              <c16:uniqueId val="{00000004-9B81-4865-9F24-3C46D30054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With BMS</c:v>
                </c:pt>
              </c:strCache>
            </c:strRef>
          </c:tx>
          <c:spPr>
            <a:solidFill>
              <a:schemeClr val="accent5"/>
            </a:solidFill>
            <a:ln>
              <a:noFill/>
            </a:ln>
            <a:effectLst/>
          </c:spPr>
          <c:invertIfNegative val="0"/>
          <c:cat>
            <c:strRef>
              <c:f>Sheet1!$A$2:$A$5</c:f>
              <c:strCache>
                <c:ptCount val="4"/>
                <c:pt idx="0">
                  <c:v>1-50k ft²</c:v>
                </c:pt>
                <c:pt idx="1">
                  <c:v>50-100k ft²</c:v>
                </c:pt>
                <c:pt idx="2">
                  <c:v>100-200k ft²</c:v>
                </c:pt>
                <c:pt idx="3">
                  <c:v>&gt;200k ft²</c:v>
                </c:pt>
              </c:strCache>
            </c:strRef>
          </c:cat>
          <c:val>
            <c:numRef>
              <c:f>Sheet1!$B$2:$B$5</c:f>
              <c:numCache>
                <c:formatCode>0%</c:formatCode>
                <c:ptCount val="4"/>
                <c:pt idx="0">
                  <c:v>0.11183454615090004</c:v>
                </c:pt>
                <c:pt idx="1">
                  <c:v>0.50753768844221103</c:v>
                </c:pt>
                <c:pt idx="2">
                  <c:v>0.68888888888888888</c:v>
                </c:pt>
                <c:pt idx="3">
                  <c:v>0.73913043478260865</c:v>
                </c:pt>
              </c:numCache>
            </c:numRef>
          </c:val>
          <c:extLst>
            <c:ext xmlns:c16="http://schemas.microsoft.com/office/drawing/2014/chart" uri="{C3380CC4-5D6E-409C-BE32-E72D297353CC}">
              <c16:uniqueId val="{00000000-C9D6-40F2-A2EB-D808FF28F8F7}"/>
            </c:ext>
          </c:extLst>
        </c:ser>
        <c:ser>
          <c:idx val="1"/>
          <c:order val="1"/>
          <c:tx>
            <c:strRef>
              <c:f>Sheet1!$C$1</c:f>
              <c:strCache>
                <c:ptCount val="1"/>
                <c:pt idx="0">
                  <c:v>Remainder</c:v>
                </c:pt>
              </c:strCache>
            </c:strRef>
          </c:tx>
          <c:spPr>
            <a:solidFill>
              <a:schemeClr val="accent6">
                <a:lumMod val="75000"/>
              </a:schemeClr>
            </a:solidFill>
            <a:ln>
              <a:noFill/>
            </a:ln>
            <a:effectLst/>
          </c:spPr>
          <c:invertIfNegative val="0"/>
          <c:dLbls>
            <c:dLbl>
              <c:idx val="0"/>
              <c:tx>
                <c:rich>
                  <a:bodyPr/>
                  <a:lstStyle/>
                  <a:p>
                    <a:fld id="{F1551814-28A7-4815-B877-22CD57231BB5}"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BD4-473E-B34D-345895682FFF}"/>
                </c:ext>
              </c:extLst>
            </c:dLbl>
            <c:dLbl>
              <c:idx val="1"/>
              <c:tx>
                <c:rich>
                  <a:bodyPr/>
                  <a:lstStyle/>
                  <a:p>
                    <a:fld id="{3A98C51D-90AB-4E1C-B364-234A73D3400B}"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BD4-473E-B34D-345895682FFF}"/>
                </c:ext>
              </c:extLst>
            </c:dLbl>
            <c:dLbl>
              <c:idx val="2"/>
              <c:tx>
                <c:rich>
                  <a:bodyPr/>
                  <a:lstStyle/>
                  <a:p>
                    <a:fld id="{D0DF075A-F853-46D8-8E7F-631E97DA4438}"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BD4-473E-B34D-345895682FFF}"/>
                </c:ext>
              </c:extLst>
            </c:dLbl>
            <c:dLbl>
              <c:idx val="3"/>
              <c:tx>
                <c:rich>
                  <a:bodyPr/>
                  <a:lstStyle/>
                  <a:p>
                    <a:fld id="{8CACCD0A-DBD7-4EC6-B368-FB8A5A94F0F6}" type="CELLRANGE">
                      <a:rPr lang="en-US"/>
                      <a:pPr/>
                      <a:t>[CELLRANGE]</a:t>
                    </a:fld>
                    <a:endParaRPr lang="en-US"/>
                  </a:p>
                </c:rich>
              </c:tx>
              <c:dLblPos val="in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BD4-473E-B34D-345895682FF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solidFill>
                    <a:latin typeface="+mn-lt"/>
                    <a:ea typeface="+mn-ea"/>
                    <a:cs typeface="+mn-cs"/>
                  </a:defRPr>
                </a:pPr>
                <a:endParaRPr lang="en-US"/>
              </a:p>
            </c:txPr>
            <c:dLblPos val="in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Sheet1!$A$2:$A$5</c:f>
              <c:strCache>
                <c:ptCount val="4"/>
                <c:pt idx="0">
                  <c:v>1-50k ft²</c:v>
                </c:pt>
                <c:pt idx="1">
                  <c:v>50-100k ft²</c:v>
                </c:pt>
                <c:pt idx="2">
                  <c:v>100-200k ft²</c:v>
                </c:pt>
                <c:pt idx="3">
                  <c:v>&gt;200k ft²</c:v>
                </c:pt>
              </c:strCache>
            </c:strRef>
          </c:cat>
          <c:val>
            <c:numRef>
              <c:f>Sheet1!$C$2:$C$5</c:f>
              <c:numCache>
                <c:formatCode>0%</c:formatCode>
                <c:ptCount val="4"/>
                <c:pt idx="0">
                  <c:v>0.88816545384909995</c:v>
                </c:pt>
                <c:pt idx="1">
                  <c:v>0.49246231155778897</c:v>
                </c:pt>
                <c:pt idx="2">
                  <c:v>0.31111111111111112</c:v>
                </c:pt>
                <c:pt idx="3">
                  <c:v>0.26086956521739135</c:v>
                </c:pt>
              </c:numCache>
            </c:numRef>
          </c:val>
          <c:extLst>
            <c:ext xmlns:c15="http://schemas.microsoft.com/office/drawing/2012/chart" uri="{02D57815-91ED-43cb-92C2-25804820EDAC}">
              <c15:datalabelsRange>
                <c15:f>Sheet1!$B$2:$B$5</c15:f>
                <c15:dlblRangeCache>
                  <c:ptCount val="4"/>
                  <c:pt idx="0">
                    <c:v>11%</c:v>
                  </c:pt>
                  <c:pt idx="1">
                    <c:v>51%</c:v>
                  </c:pt>
                  <c:pt idx="2">
                    <c:v>69%</c:v>
                  </c:pt>
                  <c:pt idx="3">
                    <c:v>74%</c:v>
                  </c:pt>
                </c15:dlblRangeCache>
              </c15:datalabelsRange>
            </c:ext>
            <c:ext xmlns:c16="http://schemas.microsoft.com/office/drawing/2014/chart" uri="{C3380CC4-5D6E-409C-BE32-E72D297353CC}">
              <c16:uniqueId val="{00000004-C9D6-40F2-A2EB-D808FF28F8F7}"/>
            </c:ext>
          </c:extLst>
        </c:ser>
        <c:dLbls>
          <c:showLegendKey val="0"/>
          <c:showVal val="0"/>
          <c:showCatName val="0"/>
          <c:showSerName val="0"/>
          <c:showPercent val="0"/>
          <c:showBubbleSize val="0"/>
        </c:dLbls>
        <c:gapWidth val="50"/>
        <c:overlap val="100"/>
        <c:axId val="421064287"/>
        <c:axId val="421068447"/>
      </c:barChart>
      <c:catAx>
        <c:axId val="421064287"/>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accent5"/>
                </a:solidFill>
                <a:latin typeface="+mn-lt"/>
                <a:ea typeface="+mn-ea"/>
                <a:cs typeface="+mn-cs"/>
              </a:defRPr>
            </a:pPr>
            <a:endParaRPr lang="en-US"/>
          </a:p>
        </c:txPr>
        <c:crossAx val="421068447"/>
        <c:crosses val="autoZero"/>
        <c:auto val="1"/>
        <c:lblAlgn val="ctr"/>
        <c:lblOffset val="100"/>
        <c:noMultiLvlLbl val="0"/>
      </c:catAx>
      <c:valAx>
        <c:axId val="421068447"/>
        <c:scaling>
          <c:orientation val="minMax"/>
          <c:max val="1"/>
          <c:min val="0"/>
        </c:scaling>
        <c:delete val="1"/>
        <c:axPos val="l"/>
        <c:numFmt formatCode="0%" sourceLinked="1"/>
        <c:majorTickMark val="none"/>
        <c:minorTickMark val="none"/>
        <c:tickLblPos val="nextTo"/>
        <c:crossAx val="421064287"/>
        <c:crosses val="autoZero"/>
        <c:crossBetween val="between"/>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8E3F-443E-B3BD-8B46EF0DCE24}"/>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8E3F-443E-B3BD-8B46EF0DCE24}"/>
              </c:ext>
            </c:extLst>
          </c:dPt>
          <c:cat>
            <c:strRef>
              <c:f>Sheet1!$A$2:$A$3</c:f>
              <c:strCache>
                <c:ptCount val="2"/>
                <c:pt idx="0">
                  <c:v>savings</c:v>
                </c:pt>
                <c:pt idx="1">
                  <c:v>remainder</c:v>
                </c:pt>
              </c:strCache>
            </c:strRef>
          </c:cat>
          <c:val>
            <c:numRef>
              <c:f>Sheet1!$B$2:$B$3</c:f>
              <c:numCache>
                <c:formatCode>General</c:formatCode>
                <c:ptCount val="2"/>
                <c:pt idx="0">
                  <c:v>0.75</c:v>
                </c:pt>
                <c:pt idx="1">
                  <c:v>0.25</c:v>
                </c:pt>
              </c:numCache>
            </c:numRef>
          </c:val>
          <c:extLst>
            <c:ext xmlns:c16="http://schemas.microsoft.com/office/drawing/2014/chart" uri="{C3380CC4-5D6E-409C-BE32-E72D297353CC}">
              <c16:uniqueId val="{00000004-8E3F-443E-B3BD-8B46EF0DCE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4FF6-4F3B-9E81-CC508F0DE033}"/>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4FF6-4F3B-9E81-CC508F0DE033}"/>
              </c:ext>
            </c:extLst>
          </c:dPt>
          <c:cat>
            <c:strRef>
              <c:f>Sheet1!$A$2:$A$3</c:f>
              <c:strCache>
                <c:ptCount val="2"/>
                <c:pt idx="0">
                  <c:v>savings</c:v>
                </c:pt>
                <c:pt idx="1">
                  <c:v>remainder</c:v>
                </c:pt>
              </c:strCache>
            </c:strRef>
          </c:cat>
          <c:val>
            <c:numRef>
              <c:f>Sheet1!$B$2:$B$3</c:f>
              <c:numCache>
                <c:formatCode>General</c:formatCode>
                <c:ptCount val="2"/>
                <c:pt idx="0">
                  <c:v>0.74</c:v>
                </c:pt>
                <c:pt idx="1">
                  <c:v>0.26</c:v>
                </c:pt>
              </c:numCache>
            </c:numRef>
          </c:val>
          <c:extLst>
            <c:ext xmlns:c16="http://schemas.microsoft.com/office/drawing/2014/chart" uri="{C3380CC4-5D6E-409C-BE32-E72D297353CC}">
              <c16:uniqueId val="{00000004-4FF6-4F3B-9E81-CC508F0DE03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1741-465C-B62F-3734E111AE6B}"/>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1741-465C-B62F-3734E111AE6B}"/>
              </c:ext>
            </c:extLst>
          </c:dPt>
          <c:cat>
            <c:strRef>
              <c:f>Sheet1!$A$2:$A$3</c:f>
              <c:strCache>
                <c:ptCount val="2"/>
                <c:pt idx="0">
                  <c:v>savings</c:v>
                </c:pt>
                <c:pt idx="1">
                  <c:v>remainder</c:v>
                </c:pt>
              </c:strCache>
            </c:strRef>
          </c:cat>
          <c:val>
            <c:numRef>
              <c:f>Sheet1!$B$2:$B$3</c:f>
              <c:numCache>
                <c:formatCode>General</c:formatCode>
                <c:ptCount val="2"/>
                <c:pt idx="0">
                  <c:v>0.02</c:v>
                </c:pt>
                <c:pt idx="1">
                  <c:v>0.98</c:v>
                </c:pt>
              </c:numCache>
            </c:numRef>
          </c:val>
          <c:extLst>
            <c:ext xmlns:c16="http://schemas.microsoft.com/office/drawing/2014/chart" uri="{C3380CC4-5D6E-409C-BE32-E72D297353CC}">
              <c16:uniqueId val="{00000004-1741-465C-B62F-3734E111AE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FF3A-43AF-9A68-EEDF134EEE4C}"/>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FF3A-43AF-9A68-EEDF134EEE4C}"/>
              </c:ext>
            </c:extLst>
          </c:dPt>
          <c:cat>
            <c:strRef>
              <c:f>Sheet1!$A$2:$A$3</c:f>
              <c:strCache>
                <c:ptCount val="2"/>
                <c:pt idx="0">
                  <c:v>savings</c:v>
                </c:pt>
                <c:pt idx="1">
                  <c:v>remainder</c:v>
                </c:pt>
              </c:strCache>
            </c:strRef>
          </c:cat>
          <c:val>
            <c:numRef>
              <c:f>Sheet1!$B$2:$B$3</c:f>
              <c:numCache>
                <c:formatCode>General</c:formatCode>
                <c:ptCount val="2"/>
                <c:pt idx="0">
                  <c:v>0.56999999999999995</c:v>
                </c:pt>
                <c:pt idx="1">
                  <c:v>0.43000000000000005</c:v>
                </c:pt>
              </c:numCache>
            </c:numRef>
          </c:val>
          <c:extLst>
            <c:ext xmlns:c16="http://schemas.microsoft.com/office/drawing/2014/chart" uri="{C3380CC4-5D6E-409C-BE32-E72D297353CC}">
              <c16:uniqueId val="{00000004-FF3A-43AF-9A68-EEDF134EEE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D180-418B-A8C7-0F584E38D208}"/>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D180-418B-A8C7-0F584E38D208}"/>
              </c:ext>
            </c:extLst>
          </c:dPt>
          <c:cat>
            <c:strRef>
              <c:f>Sheet1!$A$2:$A$3</c:f>
              <c:strCache>
                <c:ptCount val="2"/>
                <c:pt idx="0">
                  <c:v>savings</c:v>
                </c:pt>
                <c:pt idx="1">
                  <c:v>remainder</c:v>
                </c:pt>
              </c:strCache>
            </c:strRef>
          </c:cat>
          <c:val>
            <c:numRef>
              <c:f>Sheet1!$B$2:$B$3</c:f>
              <c:numCache>
                <c:formatCode>General</c:formatCode>
                <c:ptCount val="2"/>
                <c:pt idx="0">
                  <c:v>0.92</c:v>
                </c:pt>
                <c:pt idx="1">
                  <c:v>7.999999999999996E-2</c:v>
                </c:pt>
              </c:numCache>
            </c:numRef>
          </c:val>
          <c:extLst>
            <c:ext xmlns:c16="http://schemas.microsoft.com/office/drawing/2014/chart" uri="{C3380CC4-5D6E-409C-BE32-E72D297353CC}">
              <c16:uniqueId val="{00000004-D180-418B-A8C7-0F584E38D2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E62E-4891-9A3D-4330A73BD28B}"/>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E62E-4891-9A3D-4330A73BD28B}"/>
              </c:ext>
            </c:extLst>
          </c:dPt>
          <c:cat>
            <c:strRef>
              <c:f>Sheet1!$A$2:$A$3</c:f>
              <c:strCache>
                <c:ptCount val="2"/>
                <c:pt idx="0">
                  <c:v>savings</c:v>
                </c:pt>
                <c:pt idx="1">
                  <c:v>remainder</c:v>
                </c:pt>
              </c:strCache>
            </c:strRef>
          </c:cat>
          <c:val>
            <c:numRef>
              <c:f>Sheet1!$B$2:$B$3</c:f>
              <c:numCache>
                <c:formatCode>General</c:formatCode>
                <c:ptCount val="2"/>
                <c:pt idx="0">
                  <c:v>0.11</c:v>
                </c:pt>
                <c:pt idx="1">
                  <c:v>0.89</c:v>
                </c:pt>
              </c:numCache>
            </c:numRef>
          </c:val>
          <c:extLst>
            <c:ext xmlns:c16="http://schemas.microsoft.com/office/drawing/2014/chart" uri="{C3380CC4-5D6E-409C-BE32-E72D297353CC}">
              <c16:uniqueId val="{00000004-E62E-4891-9A3D-4330A73BD28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00FC-48F9-96F9-A95A58F5A9AD}"/>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00FC-48F9-96F9-A95A58F5A9AD}"/>
              </c:ext>
            </c:extLst>
          </c:dPt>
          <c:cat>
            <c:strRef>
              <c:f>Sheet1!$A$2:$A$3</c:f>
              <c:strCache>
                <c:ptCount val="2"/>
                <c:pt idx="0">
                  <c:v>savings</c:v>
                </c:pt>
                <c:pt idx="1">
                  <c:v>remainder</c:v>
                </c:pt>
              </c:strCache>
            </c:strRef>
          </c:cat>
          <c:val>
            <c:numRef>
              <c:f>Sheet1!$B$2:$B$3</c:f>
              <c:numCache>
                <c:formatCode>General</c:formatCode>
                <c:ptCount val="2"/>
                <c:pt idx="0">
                  <c:v>0.81</c:v>
                </c:pt>
                <c:pt idx="1">
                  <c:v>0.18999999999999995</c:v>
                </c:pt>
              </c:numCache>
            </c:numRef>
          </c:val>
          <c:extLst>
            <c:ext xmlns:c16="http://schemas.microsoft.com/office/drawing/2014/chart" uri="{C3380CC4-5D6E-409C-BE32-E72D297353CC}">
              <c16:uniqueId val="{00000004-00FC-48F9-96F9-A95A58F5A9A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Lighting Control</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8C39-4C1C-BD03-7737649F34A2}"/>
              </c:ext>
            </c:extLst>
          </c:dPt>
          <c:dPt>
            <c:idx val="1"/>
            <c:bubble3D val="0"/>
            <c:spPr>
              <a:solidFill>
                <a:schemeClr val="accent3"/>
              </a:solidFill>
              <a:ln w="19050">
                <a:noFill/>
              </a:ln>
              <a:effectLst/>
            </c:spPr>
            <c:extLst>
              <c:ext xmlns:c16="http://schemas.microsoft.com/office/drawing/2014/chart" uri="{C3380CC4-5D6E-409C-BE32-E72D297353CC}">
                <c16:uniqueId val="{00000003-8C39-4C1C-BD03-7737649F34A2}"/>
              </c:ext>
            </c:extLst>
          </c:dPt>
          <c:cat>
            <c:strRef>
              <c:f>Sheet1!$A$2:$A$3</c:f>
              <c:strCache>
                <c:ptCount val="2"/>
                <c:pt idx="0">
                  <c:v>None</c:v>
                </c:pt>
                <c:pt idx="1">
                  <c:v>Connected</c:v>
                </c:pt>
              </c:strCache>
            </c:strRef>
          </c:cat>
          <c:val>
            <c:numRef>
              <c:f>Sheet1!$B$2:$B$3</c:f>
              <c:numCache>
                <c:formatCode>0%</c:formatCode>
                <c:ptCount val="2"/>
                <c:pt idx="0">
                  <c:v>0.99</c:v>
                </c:pt>
                <c:pt idx="1">
                  <c:v>0.01</c:v>
                </c:pt>
              </c:numCache>
            </c:numRef>
          </c:val>
          <c:extLst>
            <c:ext xmlns:c16="http://schemas.microsoft.com/office/drawing/2014/chart" uri="{C3380CC4-5D6E-409C-BE32-E72D297353CC}">
              <c16:uniqueId val="{00000008-8C39-4C1C-BD03-7737649F34A2}"/>
            </c:ext>
          </c:extLst>
        </c:ser>
        <c:dLbls>
          <c:showLegendKey val="0"/>
          <c:showVal val="0"/>
          <c:showCatName val="0"/>
          <c:showSerName val="0"/>
          <c:showPercent val="0"/>
          <c:showBubbleSize val="0"/>
          <c:showLeaderLines val="1"/>
        </c:dLbls>
        <c:firstSliceAng val="45"/>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2"/>
          <c:order val="0"/>
          <c:tx>
            <c:strRef>
              <c:f>baseline!$E$1</c:f>
              <c:strCache>
                <c:ptCount val="1"/>
                <c:pt idx="0">
                  <c:v>standby</c:v>
                </c:pt>
              </c:strCache>
            </c:strRef>
          </c:tx>
          <c:spPr>
            <a:solidFill>
              <a:srgbClr val="FFF35F">
                <a:alpha val="30000"/>
              </a:srgbClr>
            </a:solidFill>
            <a:ln w="25400">
              <a:noFill/>
            </a:ln>
          </c:spPr>
          <c:val>
            <c:numRef>
              <c:f>baseline!$E$2:$E$266</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1.5790813328660267</c:v>
                </c:pt>
                <c:pt idx="60">
                  <c:v>1.796584501849285</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#N/A</c:v>
                </c:pt>
                <c:pt idx="112">
                  <c:v>#N/A</c:v>
                </c:pt>
                <c:pt idx="113">
                  <c:v>#N/A</c:v>
                </c:pt>
                <c:pt idx="114">
                  <c:v>#N/A</c:v>
                </c:pt>
                <c:pt idx="115">
                  <c:v>#N/A</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#N/A</c:v>
                </c:pt>
                <c:pt idx="127">
                  <c:v>#N/A</c:v>
                </c:pt>
                <c:pt idx="128">
                  <c:v>#N/A</c:v>
                </c:pt>
                <c:pt idx="129">
                  <c:v>1.7619861404049733</c:v>
                </c:pt>
                <c:pt idx="130">
                  <c:v>1.9283111589192554</c:v>
                </c:pt>
                <c:pt idx="131">
                  <c:v>1.529924950246055</c:v>
                </c:pt>
                <c:pt idx="132">
                  <c:v>1.6772644550748597</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1.8200056000311995</c:v>
                </c:pt>
                <c:pt idx="149">
                  <c:v>1.6582242275714298</c:v>
                </c:pt>
                <c:pt idx="150">
                  <c:v>1.6946591839277105</c:v>
                </c:pt>
                <c:pt idx="151">
                  <c:v>1.7395170057403102</c:v>
                </c:pt>
                <c:pt idx="152">
                  <c:v>1.8612270227832557</c:v>
                </c:pt>
                <c:pt idx="153">
                  <c:v>1.9629990536523869</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extLst>
            <c:ext xmlns:c16="http://schemas.microsoft.com/office/drawing/2014/chart" uri="{C3380CC4-5D6E-409C-BE32-E72D297353CC}">
              <c16:uniqueId val="{00000000-D478-43AB-ADBA-19B5FB39B91B}"/>
            </c:ext>
          </c:extLst>
        </c:ser>
        <c:ser>
          <c:idx val="3"/>
          <c:order val="1"/>
          <c:tx>
            <c:strRef>
              <c:f>baseline!$F$1</c:f>
              <c:strCache>
                <c:ptCount val="1"/>
                <c:pt idx="0">
                  <c:v>full</c:v>
                </c:pt>
              </c:strCache>
            </c:strRef>
          </c:tx>
          <c:spPr>
            <a:solidFill>
              <a:srgbClr val="00B4EF">
                <a:alpha val="30000"/>
              </a:srgbClr>
            </a:solidFill>
            <a:ln w="22225">
              <a:noFill/>
            </a:ln>
          </c:spPr>
          <c:val>
            <c:numRef>
              <c:f>baseline!$F$2:$F$266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1.9376681413082411</c:v>
                </c:pt>
                <c:pt idx="111">
                  <c:v>39.416349998206897</c:v>
                </c:pt>
                <c:pt idx="112">
                  <c:v>40.720320068455351</c:v>
                </c:pt>
                <c:pt idx="113">
                  <c:v>40.020062357304134</c:v>
                </c:pt>
                <c:pt idx="114">
                  <c:v>39.833789928814873</c:v>
                </c:pt>
                <c:pt idx="115">
                  <c:v>40.705695088523967</c:v>
                </c:pt>
                <c:pt idx="116">
                  <c:v>1.6223226127850365</c:v>
                </c:pt>
                <c:pt idx="117">
                  <c:v>#N/A</c:v>
                </c:pt>
                <c:pt idx="118">
                  <c:v>#N/A</c:v>
                </c:pt>
                <c:pt idx="119">
                  <c:v>#N/A</c:v>
                </c:pt>
                <c:pt idx="120">
                  <c:v>#N/A</c:v>
                </c:pt>
                <c:pt idx="121">
                  <c:v>#N/A</c:v>
                </c:pt>
                <c:pt idx="122">
                  <c:v>#N/A</c:v>
                </c:pt>
                <c:pt idx="123">
                  <c:v>#N/A</c:v>
                </c:pt>
                <c:pt idx="124">
                  <c:v>#N/A</c:v>
                </c:pt>
                <c:pt idx="125">
                  <c:v>1.8287327365007662</c:v>
                </c:pt>
                <c:pt idx="126">
                  <c:v>39.501682272194699</c:v>
                </c:pt>
                <c:pt idx="127">
                  <c:v>39.868885789460293</c:v>
                </c:pt>
                <c:pt idx="128">
                  <c:v>39.494144153012996</c:v>
                </c:pt>
                <c:pt idx="129">
                  <c:v>1.7619861404049733</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extLst>
            <c:ext xmlns:c16="http://schemas.microsoft.com/office/drawing/2014/chart" uri="{C3380CC4-5D6E-409C-BE32-E72D297353CC}">
              <c16:uniqueId val="{00000001-D478-43AB-ADBA-19B5FB39B91B}"/>
            </c:ext>
          </c:extLst>
        </c:ser>
        <c:dLbls>
          <c:showLegendKey val="0"/>
          <c:showVal val="0"/>
          <c:showCatName val="0"/>
          <c:showSerName val="0"/>
          <c:showPercent val="0"/>
          <c:showBubbleSize val="0"/>
        </c:dLbls>
        <c:axId val="798880912"/>
        <c:axId val="798823920"/>
      </c:areaChart>
      <c:lineChart>
        <c:grouping val="standard"/>
        <c:varyColors val="0"/>
        <c:ser>
          <c:idx val="0"/>
          <c:order val="2"/>
          <c:tx>
            <c:strRef>
              <c:f>baseline!$E$1</c:f>
              <c:strCache>
                <c:ptCount val="1"/>
                <c:pt idx="0">
                  <c:v>standby</c:v>
                </c:pt>
              </c:strCache>
            </c:strRef>
          </c:tx>
          <c:spPr>
            <a:ln w="25400" cap="rnd">
              <a:solidFill>
                <a:srgbClr val="FFF35F"/>
              </a:solidFill>
              <a:round/>
            </a:ln>
            <a:effectLst/>
          </c:spPr>
          <c:marker>
            <c:symbol val="none"/>
          </c:marker>
          <c:val>
            <c:numRef>
              <c:f>baseline!$E$2:$E$266</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1.5790813328660267</c:v>
                </c:pt>
                <c:pt idx="60">
                  <c:v>1.796584501849285</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#N/A</c:v>
                </c:pt>
                <c:pt idx="112">
                  <c:v>#N/A</c:v>
                </c:pt>
                <c:pt idx="113">
                  <c:v>#N/A</c:v>
                </c:pt>
                <c:pt idx="114">
                  <c:v>#N/A</c:v>
                </c:pt>
                <c:pt idx="115">
                  <c:v>#N/A</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#N/A</c:v>
                </c:pt>
                <c:pt idx="127">
                  <c:v>#N/A</c:v>
                </c:pt>
                <c:pt idx="128">
                  <c:v>#N/A</c:v>
                </c:pt>
                <c:pt idx="129">
                  <c:v>1.7619861404049733</c:v>
                </c:pt>
                <c:pt idx="130">
                  <c:v>1.9283111589192554</c:v>
                </c:pt>
                <c:pt idx="131">
                  <c:v>1.529924950246055</c:v>
                </c:pt>
                <c:pt idx="132">
                  <c:v>1.6772644550748597</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1.8200056000311995</c:v>
                </c:pt>
                <c:pt idx="149">
                  <c:v>1.6582242275714298</c:v>
                </c:pt>
                <c:pt idx="150">
                  <c:v>1.6946591839277105</c:v>
                </c:pt>
                <c:pt idx="151">
                  <c:v>1.7395170057403102</c:v>
                </c:pt>
                <c:pt idx="152">
                  <c:v>1.8612270227832557</c:v>
                </c:pt>
                <c:pt idx="153">
                  <c:v>1.9629990536523869</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smooth val="0"/>
          <c:extLst>
            <c:ext xmlns:c16="http://schemas.microsoft.com/office/drawing/2014/chart" uri="{C3380CC4-5D6E-409C-BE32-E72D297353CC}">
              <c16:uniqueId val="{00000002-D478-43AB-ADBA-19B5FB39B91B}"/>
            </c:ext>
          </c:extLst>
        </c:ser>
        <c:ser>
          <c:idx val="1"/>
          <c:order val="3"/>
          <c:tx>
            <c:strRef>
              <c:f>baseline!$F$1</c:f>
              <c:strCache>
                <c:ptCount val="1"/>
                <c:pt idx="0">
                  <c:v>full</c:v>
                </c:pt>
              </c:strCache>
            </c:strRef>
          </c:tx>
          <c:spPr>
            <a:ln w="25400" cap="rnd">
              <a:solidFill>
                <a:srgbClr val="00B4EF"/>
              </a:solidFill>
              <a:round/>
            </a:ln>
            <a:effectLst/>
          </c:spPr>
          <c:marker>
            <c:symbol val="none"/>
          </c:marker>
          <c:val>
            <c:numRef>
              <c:f>baseline!$F$2:$F$266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1.9376681413082411</c:v>
                </c:pt>
                <c:pt idx="111">
                  <c:v>39.416349998206897</c:v>
                </c:pt>
                <c:pt idx="112">
                  <c:v>40.720320068455351</c:v>
                </c:pt>
                <c:pt idx="113">
                  <c:v>40.020062357304134</c:v>
                </c:pt>
                <c:pt idx="114">
                  <c:v>39.833789928814873</c:v>
                </c:pt>
                <c:pt idx="115">
                  <c:v>40.705695088523967</c:v>
                </c:pt>
                <c:pt idx="116">
                  <c:v>1.6223226127850365</c:v>
                </c:pt>
                <c:pt idx="117">
                  <c:v>#N/A</c:v>
                </c:pt>
                <c:pt idx="118">
                  <c:v>#N/A</c:v>
                </c:pt>
                <c:pt idx="119">
                  <c:v>#N/A</c:v>
                </c:pt>
                <c:pt idx="120">
                  <c:v>#N/A</c:v>
                </c:pt>
                <c:pt idx="121">
                  <c:v>#N/A</c:v>
                </c:pt>
                <c:pt idx="122">
                  <c:v>#N/A</c:v>
                </c:pt>
                <c:pt idx="123">
                  <c:v>#N/A</c:v>
                </c:pt>
                <c:pt idx="124">
                  <c:v>#N/A</c:v>
                </c:pt>
                <c:pt idx="125">
                  <c:v>1.8287327365007662</c:v>
                </c:pt>
                <c:pt idx="126">
                  <c:v>39.501682272194699</c:v>
                </c:pt>
                <c:pt idx="127">
                  <c:v>39.868885789460293</c:v>
                </c:pt>
                <c:pt idx="128">
                  <c:v>39.494144153012996</c:v>
                </c:pt>
                <c:pt idx="129">
                  <c:v>1.7619861404049733</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smooth val="0"/>
          <c:extLst>
            <c:ext xmlns:c16="http://schemas.microsoft.com/office/drawing/2014/chart" uri="{C3380CC4-5D6E-409C-BE32-E72D297353CC}">
              <c16:uniqueId val="{00000003-D478-43AB-ADBA-19B5FB39B91B}"/>
            </c:ext>
          </c:extLst>
        </c:ser>
        <c:dLbls>
          <c:showLegendKey val="0"/>
          <c:showVal val="0"/>
          <c:showCatName val="0"/>
          <c:showSerName val="0"/>
          <c:showPercent val="0"/>
          <c:showBubbleSize val="0"/>
        </c:dLbls>
        <c:marker val="1"/>
        <c:smooth val="0"/>
        <c:axId val="798880912"/>
        <c:axId val="798823920"/>
      </c:lineChart>
      <c:catAx>
        <c:axId val="798880912"/>
        <c:scaling>
          <c:orientation val="minMax"/>
        </c:scaling>
        <c:delete val="0"/>
        <c:axPos val="b"/>
        <c:majorTickMark val="cross"/>
        <c:minorTickMark val="none"/>
        <c:tickLblPos val="none"/>
        <c:spPr>
          <a:noFill/>
          <a:ln w="12700">
            <a:solidFill>
              <a:sysClr val="window" lastClr="FFFFFF"/>
            </a:solidFill>
          </a:ln>
        </c:spPr>
        <c:crossAx val="798823920"/>
        <c:crosses val="autoZero"/>
        <c:auto val="1"/>
        <c:lblAlgn val="ctr"/>
        <c:lblOffset val="100"/>
        <c:tickMarkSkip val="22"/>
        <c:noMultiLvlLbl val="0"/>
      </c:catAx>
      <c:valAx>
        <c:axId val="798823920"/>
        <c:scaling>
          <c:orientation val="minMax"/>
        </c:scaling>
        <c:delete val="1"/>
        <c:axPos val="l"/>
        <c:numFmt formatCode="General" sourceLinked="1"/>
        <c:majorTickMark val="out"/>
        <c:minorTickMark val="none"/>
        <c:tickLblPos val="nextTo"/>
        <c:crossAx val="798880912"/>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2"/>
          <c:order val="0"/>
          <c:tx>
            <c:strRef>
              <c:f>post!$G$5</c:f>
              <c:strCache>
                <c:ptCount val="1"/>
                <c:pt idx="0">
                  <c:v>unocc</c:v>
                </c:pt>
              </c:strCache>
            </c:strRef>
          </c:tx>
          <c:spPr>
            <a:solidFill>
              <a:srgbClr val="FFF35F">
                <a:alpha val="30000"/>
              </a:srgbClr>
            </a:solidFill>
            <a:ln w="25400">
              <a:noFill/>
            </a:ln>
          </c:spPr>
          <c:val>
            <c:numRef>
              <c:f>post!$G$6:$G$270</c:f>
              <c:numCache>
                <c:formatCode>General</c:formatCode>
                <c:ptCount val="26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0</c:v>
                </c:pt>
                <c:pt idx="60">
                  <c:v>0</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#N/A</c:v>
                </c:pt>
                <c:pt idx="112">
                  <c:v>#N/A</c:v>
                </c:pt>
                <c:pt idx="113">
                  <c:v>#N/A</c:v>
                </c:pt>
                <c:pt idx="114">
                  <c:v>#N/A</c:v>
                </c:pt>
                <c:pt idx="115">
                  <c:v>#N/A</c:v>
                </c:pt>
                <c:pt idx="116">
                  <c:v>0</c:v>
                </c:pt>
                <c:pt idx="117">
                  <c:v>0</c:v>
                </c:pt>
                <c:pt idx="118">
                  <c:v>0</c:v>
                </c:pt>
                <c:pt idx="119">
                  <c:v>0</c:v>
                </c:pt>
                <c:pt idx="120">
                  <c:v>0</c:v>
                </c:pt>
                <c:pt idx="121">
                  <c:v>0</c:v>
                </c:pt>
                <c:pt idx="122">
                  <c:v>0</c:v>
                </c:pt>
                <c:pt idx="123">
                  <c:v>0</c:v>
                </c:pt>
                <c:pt idx="124">
                  <c:v>0</c:v>
                </c:pt>
                <c:pt idx="125">
                  <c:v>0</c:v>
                </c:pt>
                <c:pt idx="126">
                  <c:v>#N/A</c:v>
                </c:pt>
                <c:pt idx="127">
                  <c:v>#N/A</c:v>
                </c:pt>
                <c:pt idx="128">
                  <c:v>#N/A</c:v>
                </c:pt>
                <c:pt idx="129">
                  <c:v>0</c:v>
                </c:pt>
                <c:pt idx="130">
                  <c:v>0</c:v>
                </c:pt>
                <c:pt idx="131">
                  <c:v>0</c:v>
                </c:pt>
                <c:pt idx="132">
                  <c:v>0</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0</c:v>
                </c:pt>
                <c:pt idx="149">
                  <c:v>0</c:v>
                </c:pt>
                <c:pt idx="150">
                  <c:v>0</c:v>
                </c:pt>
                <c:pt idx="151">
                  <c:v>0</c:v>
                </c:pt>
                <c:pt idx="152">
                  <c:v>0</c:v>
                </c:pt>
                <c:pt idx="153">
                  <c:v>0</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numCache>
            </c:numRef>
          </c:val>
          <c:extLst>
            <c:ext xmlns:c16="http://schemas.microsoft.com/office/drawing/2014/chart" uri="{C3380CC4-5D6E-409C-BE32-E72D297353CC}">
              <c16:uniqueId val="{00000000-B297-43EA-A944-98D6581FC8F8}"/>
            </c:ext>
          </c:extLst>
        </c:ser>
        <c:ser>
          <c:idx val="3"/>
          <c:order val="1"/>
          <c:tx>
            <c:strRef>
              <c:f>post!$H$5</c:f>
              <c:strCache>
                <c:ptCount val="1"/>
                <c:pt idx="0">
                  <c:v>occ</c:v>
                </c:pt>
              </c:strCache>
            </c:strRef>
          </c:tx>
          <c:spPr>
            <a:solidFill>
              <a:srgbClr val="00B4EF">
                <a:alpha val="30000"/>
              </a:srgbClr>
            </a:solidFill>
            <a:ln w="22225">
              <a:noFill/>
            </a:ln>
          </c:spPr>
          <c:val>
            <c:numRef>
              <c:f>post!$H$6:$H$270</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0</c:v>
                </c:pt>
                <c:pt idx="111">
                  <c:v>0</c:v>
                </c:pt>
                <c:pt idx="112">
                  <c:v>0</c:v>
                </c:pt>
                <c:pt idx="113">
                  <c:v>0</c:v>
                </c:pt>
                <c:pt idx="114">
                  <c:v>0</c:v>
                </c:pt>
                <c:pt idx="115">
                  <c:v>0</c:v>
                </c:pt>
                <c:pt idx="116">
                  <c:v>0</c:v>
                </c:pt>
                <c:pt idx="117">
                  <c:v>#N/A</c:v>
                </c:pt>
                <c:pt idx="118">
                  <c:v>#N/A</c:v>
                </c:pt>
                <c:pt idx="119">
                  <c:v>#N/A</c:v>
                </c:pt>
                <c:pt idx="120">
                  <c:v>#N/A</c:v>
                </c:pt>
                <c:pt idx="121">
                  <c:v>#N/A</c:v>
                </c:pt>
                <c:pt idx="122">
                  <c:v>#N/A</c:v>
                </c:pt>
                <c:pt idx="123">
                  <c:v>#N/A</c:v>
                </c:pt>
                <c:pt idx="124">
                  <c:v>#N/A</c:v>
                </c:pt>
                <c:pt idx="125">
                  <c:v>0</c:v>
                </c:pt>
                <c:pt idx="126">
                  <c:v>0</c:v>
                </c:pt>
                <c:pt idx="127">
                  <c:v>0</c:v>
                </c:pt>
                <c:pt idx="128">
                  <c:v>0</c:v>
                </c:pt>
                <c:pt idx="129">
                  <c:v>0</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numCache>
            </c:numRef>
          </c:val>
          <c:extLst>
            <c:ext xmlns:c16="http://schemas.microsoft.com/office/drawing/2014/chart" uri="{C3380CC4-5D6E-409C-BE32-E72D297353CC}">
              <c16:uniqueId val="{00000001-B297-43EA-A944-98D6581FC8F8}"/>
            </c:ext>
          </c:extLst>
        </c:ser>
        <c:ser>
          <c:idx val="4"/>
          <c:order val="4"/>
          <c:tx>
            <c:strRef>
              <c:f>post!$I$5</c:f>
              <c:strCache>
                <c:ptCount val="1"/>
                <c:pt idx="0">
                  <c:v>standby</c:v>
                </c:pt>
              </c:strCache>
            </c:strRef>
          </c:tx>
          <c:spPr>
            <a:solidFill>
              <a:srgbClr val="00B050">
                <a:alpha val="50000"/>
              </a:srgbClr>
            </a:solidFill>
            <a:ln>
              <a:noFill/>
            </a:ln>
          </c:spPr>
          <c:val>
            <c:numRef>
              <c:f>post!$I$6:$I$270</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1.5790813328660267</c:v>
                </c:pt>
                <c:pt idx="60">
                  <c:v>1.796584501849285</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39.416349998206897</c:v>
                </c:pt>
                <c:pt idx="112">
                  <c:v>40.720320068455351</c:v>
                </c:pt>
                <c:pt idx="113">
                  <c:v>40.020062357304134</c:v>
                </c:pt>
                <c:pt idx="114">
                  <c:v>39.833789928814873</c:v>
                </c:pt>
                <c:pt idx="115">
                  <c:v>40.705695088523967</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39.501682272194699</c:v>
                </c:pt>
                <c:pt idx="127">
                  <c:v>39.868885789460293</c:v>
                </c:pt>
                <c:pt idx="128">
                  <c:v>39.494144153012996</c:v>
                </c:pt>
                <c:pt idx="129">
                  <c:v>1.7619861404049733</c:v>
                </c:pt>
                <c:pt idx="130">
                  <c:v>1.9283111589192554</c:v>
                </c:pt>
                <c:pt idx="131">
                  <c:v>1.529924950246055</c:v>
                </c:pt>
                <c:pt idx="132">
                  <c:v>1.6772644550748597</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1.8200056000311995</c:v>
                </c:pt>
                <c:pt idx="149">
                  <c:v>1.6582242275714298</c:v>
                </c:pt>
                <c:pt idx="150">
                  <c:v>1.6946591839277105</c:v>
                </c:pt>
                <c:pt idx="151">
                  <c:v>1.7395170057403102</c:v>
                </c:pt>
                <c:pt idx="152">
                  <c:v>1.8612270227832557</c:v>
                </c:pt>
                <c:pt idx="153">
                  <c:v>1.9629990536523869</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extLst>
            <c:ext xmlns:c16="http://schemas.microsoft.com/office/drawing/2014/chart" uri="{C3380CC4-5D6E-409C-BE32-E72D297353CC}">
              <c16:uniqueId val="{00000002-B297-43EA-A944-98D6581FC8F8}"/>
            </c:ext>
          </c:extLst>
        </c:ser>
        <c:dLbls>
          <c:showLegendKey val="0"/>
          <c:showVal val="0"/>
          <c:showCatName val="0"/>
          <c:showSerName val="0"/>
          <c:showPercent val="0"/>
          <c:showBubbleSize val="0"/>
        </c:dLbls>
        <c:axId val="798880912"/>
        <c:axId val="798823920"/>
      </c:areaChart>
      <c:lineChart>
        <c:grouping val="standard"/>
        <c:varyColors val="0"/>
        <c:ser>
          <c:idx val="0"/>
          <c:order val="2"/>
          <c:tx>
            <c:strRef>
              <c:f>post!$G$5</c:f>
              <c:strCache>
                <c:ptCount val="1"/>
                <c:pt idx="0">
                  <c:v>unocc</c:v>
                </c:pt>
              </c:strCache>
            </c:strRef>
          </c:tx>
          <c:spPr>
            <a:ln w="25400" cap="rnd">
              <a:solidFill>
                <a:srgbClr val="FFF35F"/>
              </a:solidFill>
              <a:round/>
            </a:ln>
            <a:effectLst/>
          </c:spPr>
          <c:marker>
            <c:symbol val="none"/>
          </c:marker>
          <c:val>
            <c:numRef>
              <c:f>post!$G$6:$G$270</c:f>
              <c:numCache>
                <c:formatCode>General</c:formatCode>
                <c:ptCount val="26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0</c:v>
                </c:pt>
                <c:pt idx="60">
                  <c:v>0</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#N/A</c:v>
                </c:pt>
                <c:pt idx="112">
                  <c:v>#N/A</c:v>
                </c:pt>
                <c:pt idx="113">
                  <c:v>#N/A</c:v>
                </c:pt>
                <c:pt idx="114">
                  <c:v>#N/A</c:v>
                </c:pt>
                <c:pt idx="115">
                  <c:v>#N/A</c:v>
                </c:pt>
                <c:pt idx="116">
                  <c:v>0</c:v>
                </c:pt>
                <c:pt idx="117">
                  <c:v>0</c:v>
                </c:pt>
                <c:pt idx="118">
                  <c:v>0</c:v>
                </c:pt>
                <c:pt idx="119">
                  <c:v>0</c:v>
                </c:pt>
                <c:pt idx="120">
                  <c:v>0</c:v>
                </c:pt>
                <c:pt idx="121">
                  <c:v>0</c:v>
                </c:pt>
                <c:pt idx="122">
                  <c:v>0</c:v>
                </c:pt>
                <c:pt idx="123">
                  <c:v>0</c:v>
                </c:pt>
                <c:pt idx="124">
                  <c:v>0</c:v>
                </c:pt>
                <c:pt idx="125">
                  <c:v>0</c:v>
                </c:pt>
                <c:pt idx="126">
                  <c:v>#N/A</c:v>
                </c:pt>
                <c:pt idx="127">
                  <c:v>#N/A</c:v>
                </c:pt>
                <c:pt idx="128">
                  <c:v>#N/A</c:v>
                </c:pt>
                <c:pt idx="129">
                  <c:v>0</c:v>
                </c:pt>
                <c:pt idx="130">
                  <c:v>0</c:v>
                </c:pt>
                <c:pt idx="131">
                  <c:v>0</c:v>
                </c:pt>
                <c:pt idx="132">
                  <c:v>0</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0</c:v>
                </c:pt>
                <c:pt idx="149">
                  <c:v>0</c:v>
                </c:pt>
                <c:pt idx="150">
                  <c:v>0</c:v>
                </c:pt>
                <c:pt idx="151">
                  <c:v>0</c:v>
                </c:pt>
                <c:pt idx="152">
                  <c:v>0</c:v>
                </c:pt>
                <c:pt idx="153">
                  <c:v>0</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numCache>
            </c:numRef>
          </c:val>
          <c:smooth val="0"/>
          <c:extLst>
            <c:ext xmlns:c16="http://schemas.microsoft.com/office/drawing/2014/chart" uri="{C3380CC4-5D6E-409C-BE32-E72D297353CC}">
              <c16:uniqueId val="{00000003-B297-43EA-A944-98D6581FC8F8}"/>
            </c:ext>
          </c:extLst>
        </c:ser>
        <c:ser>
          <c:idx val="1"/>
          <c:order val="3"/>
          <c:tx>
            <c:strRef>
              <c:f>post!$H$5</c:f>
              <c:strCache>
                <c:ptCount val="1"/>
                <c:pt idx="0">
                  <c:v>occ</c:v>
                </c:pt>
              </c:strCache>
            </c:strRef>
          </c:tx>
          <c:spPr>
            <a:ln w="25400" cap="rnd">
              <a:solidFill>
                <a:srgbClr val="00B4EF"/>
              </a:solidFill>
              <a:round/>
            </a:ln>
            <a:effectLst/>
          </c:spPr>
          <c:marker>
            <c:symbol val="none"/>
          </c:marker>
          <c:val>
            <c:numRef>
              <c:f>post!$H$6:$H$270</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0</c:v>
                </c:pt>
                <c:pt idx="111">
                  <c:v>0</c:v>
                </c:pt>
                <c:pt idx="112">
                  <c:v>0</c:v>
                </c:pt>
                <c:pt idx="113">
                  <c:v>0</c:v>
                </c:pt>
                <c:pt idx="114">
                  <c:v>0</c:v>
                </c:pt>
                <c:pt idx="115">
                  <c:v>0</c:v>
                </c:pt>
                <c:pt idx="116">
                  <c:v>0</c:v>
                </c:pt>
                <c:pt idx="117">
                  <c:v>#N/A</c:v>
                </c:pt>
                <c:pt idx="118">
                  <c:v>#N/A</c:v>
                </c:pt>
                <c:pt idx="119">
                  <c:v>#N/A</c:v>
                </c:pt>
                <c:pt idx="120">
                  <c:v>#N/A</c:v>
                </c:pt>
                <c:pt idx="121">
                  <c:v>#N/A</c:v>
                </c:pt>
                <c:pt idx="122">
                  <c:v>#N/A</c:v>
                </c:pt>
                <c:pt idx="123">
                  <c:v>#N/A</c:v>
                </c:pt>
                <c:pt idx="124">
                  <c:v>#N/A</c:v>
                </c:pt>
                <c:pt idx="125">
                  <c:v>0</c:v>
                </c:pt>
                <c:pt idx="126">
                  <c:v>0</c:v>
                </c:pt>
                <c:pt idx="127">
                  <c:v>0</c:v>
                </c:pt>
                <c:pt idx="128">
                  <c:v>0</c:v>
                </c:pt>
                <c:pt idx="129">
                  <c:v>0</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numCache>
            </c:numRef>
          </c:val>
          <c:smooth val="0"/>
          <c:extLst>
            <c:ext xmlns:c16="http://schemas.microsoft.com/office/drawing/2014/chart" uri="{C3380CC4-5D6E-409C-BE32-E72D297353CC}">
              <c16:uniqueId val="{00000004-B297-43EA-A944-98D6581FC8F8}"/>
            </c:ext>
          </c:extLst>
        </c:ser>
        <c:ser>
          <c:idx val="5"/>
          <c:order val="5"/>
          <c:tx>
            <c:strRef>
              <c:f>post!$I$5</c:f>
              <c:strCache>
                <c:ptCount val="1"/>
                <c:pt idx="0">
                  <c:v>standby</c:v>
                </c:pt>
              </c:strCache>
            </c:strRef>
          </c:tx>
          <c:spPr>
            <a:ln w="31750">
              <a:solidFill>
                <a:srgbClr val="00B050"/>
              </a:solidFill>
              <a:prstDash val="sysDot"/>
            </a:ln>
          </c:spPr>
          <c:marker>
            <c:symbol val="none"/>
          </c:marker>
          <c:val>
            <c:numRef>
              <c:f>post!$I$6:$I$270</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1.5790813328660267</c:v>
                </c:pt>
                <c:pt idx="60">
                  <c:v>1.796584501849285</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39.416349998206897</c:v>
                </c:pt>
                <c:pt idx="112">
                  <c:v>40.720320068455351</c:v>
                </c:pt>
                <c:pt idx="113">
                  <c:v>40.020062357304134</c:v>
                </c:pt>
                <c:pt idx="114">
                  <c:v>39.833789928814873</c:v>
                </c:pt>
                <c:pt idx="115">
                  <c:v>40.705695088523967</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39.501682272194699</c:v>
                </c:pt>
                <c:pt idx="127">
                  <c:v>39.868885789460293</c:v>
                </c:pt>
                <c:pt idx="128">
                  <c:v>39.494144153012996</c:v>
                </c:pt>
                <c:pt idx="129">
                  <c:v>1.7619861404049733</c:v>
                </c:pt>
                <c:pt idx="130">
                  <c:v>1.9283111589192554</c:v>
                </c:pt>
                <c:pt idx="131">
                  <c:v>1.529924950246055</c:v>
                </c:pt>
                <c:pt idx="132">
                  <c:v>1.6772644550748597</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1.8200056000311995</c:v>
                </c:pt>
                <c:pt idx="149">
                  <c:v>1.6582242275714298</c:v>
                </c:pt>
                <c:pt idx="150">
                  <c:v>1.6946591839277105</c:v>
                </c:pt>
                <c:pt idx="151">
                  <c:v>1.7395170057403102</c:v>
                </c:pt>
                <c:pt idx="152">
                  <c:v>1.8612270227832557</c:v>
                </c:pt>
                <c:pt idx="153">
                  <c:v>1.9629990536523869</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smooth val="0"/>
          <c:extLst>
            <c:ext xmlns:c16="http://schemas.microsoft.com/office/drawing/2014/chart" uri="{C3380CC4-5D6E-409C-BE32-E72D297353CC}">
              <c16:uniqueId val="{00000005-B297-43EA-A944-98D6581FC8F8}"/>
            </c:ext>
          </c:extLst>
        </c:ser>
        <c:dLbls>
          <c:showLegendKey val="0"/>
          <c:showVal val="0"/>
          <c:showCatName val="0"/>
          <c:showSerName val="0"/>
          <c:showPercent val="0"/>
          <c:showBubbleSize val="0"/>
        </c:dLbls>
        <c:marker val="1"/>
        <c:smooth val="0"/>
        <c:axId val="798880912"/>
        <c:axId val="798823920"/>
      </c:lineChart>
      <c:catAx>
        <c:axId val="798880912"/>
        <c:scaling>
          <c:orientation val="minMax"/>
        </c:scaling>
        <c:delete val="0"/>
        <c:axPos val="b"/>
        <c:majorTickMark val="cross"/>
        <c:minorTickMark val="none"/>
        <c:tickLblPos val="none"/>
        <c:spPr>
          <a:noFill/>
          <a:ln w="12700">
            <a:solidFill>
              <a:sysClr val="window" lastClr="FFFFFF"/>
            </a:solidFill>
          </a:ln>
        </c:spPr>
        <c:crossAx val="798823920"/>
        <c:crosses val="autoZero"/>
        <c:auto val="1"/>
        <c:lblAlgn val="ctr"/>
        <c:lblOffset val="100"/>
        <c:tickMarkSkip val="22"/>
        <c:noMultiLvlLbl val="0"/>
      </c:catAx>
      <c:valAx>
        <c:axId val="798823920"/>
        <c:scaling>
          <c:orientation val="minMax"/>
        </c:scaling>
        <c:delete val="1"/>
        <c:axPos val="l"/>
        <c:numFmt formatCode="General" sourceLinked="1"/>
        <c:majorTickMark val="none"/>
        <c:minorTickMark val="none"/>
        <c:tickLblPos val="nextTo"/>
        <c:crossAx val="798880912"/>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rgbClr val="00B050"/>
              </a:solidFill>
              <a:round/>
            </a:ln>
            <a:effectLst/>
          </c:spPr>
          <c:marker>
            <c:symbol val="circle"/>
            <c:size val="5"/>
            <c:spPr>
              <a:solidFill>
                <a:srgbClr val="00B050"/>
              </a:solidFill>
              <a:ln w="9525">
                <a:noFill/>
              </a:ln>
              <a:effectLst/>
            </c:spPr>
          </c:marker>
          <c:dLbls>
            <c:numFmt formatCode="0%" sourceLinked="0"/>
            <c:spPr>
              <a:noFill/>
              <a:ln>
                <a:noFill/>
              </a:ln>
              <a:effectLst/>
            </c:spPr>
            <c:txPr>
              <a:bodyPr rot="0" spcFirstLastPara="1" vertOverflow="clip" horzOverflow="clip" vert="horz" wrap="square" lIns="38100" tIns="19050" rIns="38100" bIns="19050" anchor="t" anchorCtr="0">
                <a:spAutoFit/>
              </a:bodyPr>
              <a:lstStyle/>
              <a:p>
                <a:pPr>
                  <a:defRPr sz="1400" b="0" i="0" u="none" strike="noStrike" kern="1200" baseline="0">
                    <a:solidFill>
                      <a:srgbClr val="00B05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'occ loadshape'!$A$8:$A$20</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'occ loadshape'!$D$8:$D$20</c:f>
              <c:numCache>
                <c:formatCode>0.0%</c:formatCode>
                <c:ptCount val="13"/>
                <c:pt idx="0">
                  <c:v>0.27400000000000002</c:v>
                </c:pt>
                <c:pt idx="1">
                  <c:v>0.4002</c:v>
                </c:pt>
                <c:pt idx="2">
                  <c:v>0.80070000000000008</c:v>
                </c:pt>
                <c:pt idx="3">
                  <c:v>0.89990000000000003</c:v>
                </c:pt>
                <c:pt idx="4">
                  <c:v>0.92410000000000003</c:v>
                </c:pt>
                <c:pt idx="5">
                  <c:v>0.85599999999999998</c:v>
                </c:pt>
                <c:pt idx="6">
                  <c:v>0.88719999999999999</c:v>
                </c:pt>
                <c:pt idx="7">
                  <c:v>0.89800000000000002</c:v>
                </c:pt>
                <c:pt idx="8">
                  <c:v>0.77270000000000005</c:v>
                </c:pt>
                <c:pt idx="9">
                  <c:v>0.72389999999999999</c:v>
                </c:pt>
                <c:pt idx="10">
                  <c:v>0.4123</c:v>
                </c:pt>
                <c:pt idx="11">
                  <c:v>0.12079999999999999</c:v>
                </c:pt>
                <c:pt idx="12">
                  <c:v>0.09</c:v>
                </c:pt>
              </c:numCache>
            </c:numRef>
          </c:yVal>
          <c:smooth val="0"/>
          <c:extLst>
            <c:ext xmlns:c16="http://schemas.microsoft.com/office/drawing/2014/chart" uri="{C3380CC4-5D6E-409C-BE32-E72D297353CC}">
              <c16:uniqueId val="{00000000-AC99-4290-8201-FD9491914D71}"/>
            </c:ext>
          </c:extLst>
        </c:ser>
        <c:dLbls>
          <c:showLegendKey val="0"/>
          <c:showVal val="0"/>
          <c:showCatName val="0"/>
          <c:showSerName val="0"/>
          <c:showPercent val="0"/>
          <c:showBubbleSize val="0"/>
        </c:dLbls>
        <c:axId val="806749984"/>
        <c:axId val="806734592"/>
      </c:scatterChart>
      <c:valAx>
        <c:axId val="806749984"/>
        <c:scaling>
          <c:orientation val="minMax"/>
          <c:max val="19"/>
          <c:min val="7"/>
        </c:scaling>
        <c:delete val="0"/>
        <c:axPos val="b"/>
        <c:numFmt formatCode="General" sourceLinked="0"/>
        <c:majorTickMark val="cross"/>
        <c:minorTickMark val="none"/>
        <c:tickLblPos val="none"/>
        <c:spPr>
          <a:noFill/>
          <a:ln w="12700" cap="flat" cmpd="sng" algn="ctr">
            <a:solidFill>
              <a:schemeClr val="bg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6734592"/>
        <c:crosses val="autoZero"/>
        <c:crossBetween val="midCat"/>
        <c:majorUnit val="1"/>
      </c:valAx>
      <c:valAx>
        <c:axId val="806734592"/>
        <c:scaling>
          <c:orientation val="minMax"/>
        </c:scaling>
        <c:delete val="1"/>
        <c:axPos val="l"/>
        <c:numFmt formatCode="0.0%" sourceLinked="1"/>
        <c:majorTickMark val="out"/>
        <c:minorTickMark val="none"/>
        <c:tickLblPos val="nextTo"/>
        <c:crossAx val="806749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areaChart>
        <c:grouping val="standard"/>
        <c:varyColors val="0"/>
        <c:ser>
          <c:idx val="2"/>
          <c:order val="0"/>
          <c:tx>
            <c:strRef>
              <c:f>baseline!$E$1</c:f>
              <c:strCache>
                <c:ptCount val="1"/>
                <c:pt idx="0">
                  <c:v>standby</c:v>
                </c:pt>
              </c:strCache>
            </c:strRef>
          </c:tx>
          <c:spPr>
            <a:solidFill>
              <a:srgbClr val="FFF35F">
                <a:alpha val="30000"/>
              </a:srgbClr>
            </a:solidFill>
            <a:ln w="25400">
              <a:noFill/>
            </a:ln>
          </c:spPr>
          <c:val>
            <c:numRef>
              <c:f>baseline!$E$2:$E$266</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1.5790813328660267</c:v>
                </c:pt>
                <c:pt idx="60">
                  <c:v>1.796584501849285</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#N/A</c:v>
                </c:pt>
                <c:pt idx="112">
                  <c:v>#N/A</c:v>
                </c:pt>
                <c:pt idx="113">
                  <c:v>#N/A</c:v>
                </c:pt>
                <c:pt idx="114">
                  <c:v>#N/A</c:v>
                </c:pt>
                <c:pt idx="115">
                  <c:v>#N/A</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#N/A</c:v>
                </c:pt>
                <c:pt idx="127">
                  <c:v>#N/A</c:v>
                </c:pt>
                <c:pt idx="128">
                  <c:v>#N/A</c:v>
                </c:pt>
                <c:pt idx="129">
                  <c:v>1.7619861404049733</c:v>
                </c:pt>
                <c:pt idx="130">
                  <c:v>1.9283111589192554</c:v>
                </c:pt>
                <c:pt idx="131">
                  <c:v>1.529924950246055</c:v>
                </c:pt>
                <c:pt idx="132">
                  <c:v>1.6772644550748597</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1.8200056000311995</c:v>
                </c:pt>
                <c:pt idx="149">
                  <c:v>1.6582242275714298</c:v>
                </c:pt>
                <c:pt idx="150">
                  <c:v>1.6946591839277105</c:v>
                </c:pt>
                <c:pt idx="151">
                  <c:v>1.7395170057403102</c:v>
                </c:pt>
                <c:pt idx="152">
                  <c:v>1.8612270227832557</c:v>
                </c:pt>
                <c:pt idx="153">
                  <c:v>1.9629990536523869</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extLst>
            <c:ext xmlns:c16="http://schemas.microsoft.com/office/drawing/2014/chart" uri="{C3380CC4-5D6E-409C-BE32-E72D297353CC}">
              <c16:uniqueId val="{00000000-6CE2-4367-9717-53443B706716}"/>
            </c:ext>
          </c:extLst>
        </c:ser>
        <c:ser>
          <c:idx val="3"/>
          <c:order val="1"/>
          <c:tx>
            <c:strRef>
              <c:f>baseline!$F$1</c:f>
              <c:strCache>
                <c:ptCount val="1"/>
                <c:pt idx="0">
                  <c:v>full</c:v>
                </c:pt>
              </c:strCache>
            </c:strRef>
          </c:tx>
          <c:spPr>
            <a:solidFill>
              <a:srgbClr val="00B4EF">
                <a:alpha val="30000"/>
              </a:srgbClr>
            </a:solidFill>
            <a:ln w="22225">
              <a:noFill/>
            </a:ln>
          </c:spPr>
          <c:val>
            <c:numRef>
              <c:f>baseline!$F$2:$F$266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1.9376681413082411</c:v>
                </c:pt>
                <c:pt idx="111">
                  <c:v>39.416349998206897</c:v>
                </c:pt>
                <c:pt idx="112">
                  <c:v>40.720320068455351</c:v>
                </c:pt>
                <c:pt idx="113">
                  <c:v>40.020062357304134</c:v>
                </c:pt>
                <c:pt idx="114">
                  <c:v>39.833789928814873</c:v>
                </c:pt>
                <c:pt idx="115">
                  <c:v>40.705695088523967</c:v>
                </c:pt>
                <c:pt idx="116">
                  <c:v>1.6223226127850365</c:v>
                </c:pt>
                <c:pt idx="117">
                  <c:v>#N/A</c:v>
                </c:pt>
                <c:pt idx="118">
                  <c:v>#N/A</c:v>
                </c:pt>
                <c:pt idx="119">
                  <c:v>#N/A</c:v>
                </c:pt>
                <c:pt idx="120">
                  <c:v>#N/A</c:v>
                </c:pt>
                <c:pt idx="121">
                  <c:v>#N/A</c:v>
                </c:pt>
                <c:pt idx="122">
                  <c:v>#N/A</c:v>
                </c:pt>
                <c:pt idx="123">
                  <c:v>#N/A</c:v>
                </c:pt>
                <c:pt idx="124">
                  <c:v>#N/A</c:v>
                </c:pt>
                <c:pt idx="125">
                  <c:v>1.8287327365007662</c:v>
                </c:pt>
                <c:pt idx="126">
                  <c:v>39.501682272194699</c:v>
                </c:pt>
                <c:pt idx="127">
                  <c:v>39.868885789460293</c:v>
                </c:pt>
                <c:pt idx="128">
                  <c:v>39.494144153012996</c:v>
                </c:pt>
                <c:pt idx="129">
                  <c:v>1.7619861404049733</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extLst>
            <c:ext xmlns:c16="http://schemas.microsoft.com/office/drawing/2014/chart" uri="{C3380CC4-5D6E-409C-BE32-E72D297353CC}">
              <c16:uniqueId val="{00000001-6CE2-4367-9717-53443B706716}"/>
            </c:ext>
          </c:extLst>
        </c:ser>
        <c:dLbls>
          <c:showLegendKey val="0"/>
          <c:showVal val="0"/>
          <c:showCatName val="0"/>
          <c:showSerName val="0"/>
          <c:showPercent val="0"/>
          <c:showBubbleSize val="0"/>
        </c:dLbls>
        <c:axId val="798880912"/>
        <c:axId val="798823920"/>
      </c:areaChart>
      <c:lineChart>
        <c:grouping val="standard"/>
        <c:varyColors val="0"/>
        <c:ser>
          <c:idx val="0"/>
          <c:order val="2"/>
          <c:tx>
            <c:strRef>
              <c:f>baseline!$E$1</c:f>
              <c:strCache>
                <c:ptCount val="1"/>
                <c:pt idx="0">
                  <c:v>standby</c:v>
                </c:pt>
              </c:strCache>
            </c:strRef>
          </c:tx>
          <c:spPr>
            <a:ln w="25400" cap="rnd">
              <a:solidFill>
                <a:srgbClr val="FFF35F"/>
              </a:solidFill>
              <a:round/>
            </a:ln>
            <a:effectLst/>
          </c:spPr>
          <c:marker>
            <c:symbol val="none"/>
          </c:marker>
          <c:val>
            <c:numRef>
              <c:f>baseline!$E$2:$E$266</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1.5790813328660267</c:v>
                </c:pt>
                <c:pt idx="60">
                  <c:v>1.796584501849285</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#N/A</c:v>
                </c:pt>
                <c:pt idx="112">
                  <c:v>#N/A</c:v>
                </c:pt>
                <c:pt idx="113">
                  <c:v>#N/A</c:v>
                </c:pt>
                <c:pt idx="114">
                  <c:v>#N/A</c:v>
                </c:pt>
                <c:pt idx="115">
                  <c:v>#N/A</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#N/A</c:v>
                </c:pt>
                <c:pt idx="127">
                  <c:v>#N/A</c:v>
                </c:pt>
                <c:pt idx="128">
                  <c:v>#N/A</c:v>
                </c:pt>
                <c:pt idx="129">
                  <c:v>1.7619861404049733</c:v>
                </c:pt>
                <c:pt idx="130">
                  <c:v>1.9283111589192554</c:v>
                </c:pt>
                <c:pt idx="131">
                  <c:v>1.529924950246055</c:v>
                </c:pt>
                <c:pt idx="132">
                  <c:v>1.6772644550748597</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1.8200056000311995</c:v>
                </c:pt>
                <c:pt idx="149">
                  <c:v>1.6582242275714298</c:v>
                </c:pt>
                <c:pt idx="150">
                  <c:v>1.6946591839277105</c:v>
                </c:pt>
                <c:pt idx="151">
                  <c:v>1.7395170057403102</c:v>
                </c:pt>
                <c:pt idx="152">
                  <c:v>1.8612270227832557</c:v>
                </c:pt>
                <c:pt idx="153">
                  <c:v>1.9629990536523869</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smooth val="0"/>
          <c:extLst>
            <c:ext xmlns:c16="http://schemas.microsoft.com/office/drawing/2014/chart" uri="{C3380CC4-5D6E-409C-BE32-E72D297353CC}">
              <c16:uniqueId val="{00000002-6CE2-4367-9717-53443B706716}"/>
            </c:ext>
          </c:extLst>
        </c:ser>
        <c:ser>
          <c:idx val="1"/>
          <c:order val="3"/>
          <c:tx>
            <c:strRef>
              <c:f>baseline!$F$1</c:f>
              <c:strCache>
                <c:ptCount val="1"/>
                <c:pt idx="0">
                  <c:v>full</c:v>
                </c:pt>
              </c:strCache>
            </c:strRef>
          </c:tx>
          <c:spPr>
            <a:ln w="25400" cap="rnd">
              <a:solidFill>
                <a:srgbClr val="00B4EF"/>
              </a:solidFill>
              <a:round/>
            </a:ln>
            <a:effectLst/>
          </c:spPr>
          <c:marker>
            <c:symbol val="none"/>
          </c:marker>
          <c:val>
            <c:numRef>
              <c:f>baseline!$F$2:$F$266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1.9376681413082411</c:v>
                </c:pt>
                <c:pt idx="111">
                  <c:v>39.416349998206897</c:v>
                </c:pt>
                <c:pt idx="112">
                  <c:v>40.720320068455351</c:v>
                </c:pt>
                <c:pt idx="113">
                  <c:v>40.020062357304134</c:v>
                </c:pt>
                <c:pt idx="114">
                  <c:v>39.833789928814873</c:v>
                </c:pt>
                <c:pt idx="115">
                  <c:v>40.705695088523967</c:v>
                </c:pt>
                <c:pt idx="116">
                  <c:v>1.6223226127850365</c:v>
                </c:pt>
                <c:pt idx="117">
                  <c:v>#N/A</c:v>
                </c:pt>
                <c:pt idx="118">
                  <c:v>#N/A</c:v>
                </c:pt>
                <c:pt idx="119">
                  <c:v>#N/A</c:v>
                </c:pt>
                <c:pt idx="120">
                  <c:v>#N/A</c:v>
                </c:pt>
                <c:pt idx="121">
                  <c:v>#N/A</c:v>
                </c:pt>
                <c:pt idx="122">
                  <c:v>#N/A</c:v>
                </c:pt>
                <c:pt idx="123">
                  <c:v>#N/A</c:v>
                </c:pt>
                <c:pt idx="124">
                  <c:v>#N/A</c:v>
                </c:pt>
                <c:pt idx="125">
                  <c:v>1.8287327365007662</c:v>
                </c:pt>
                <c:pt idx="126">
                  <c:v>39.501682272194699</c:v>
                </c:pt>
                <c:pt idx="127">
                  <c:v>39.868885789460293</c:v>
                </c:pt>
                <c:pt idx="128">
                  <c:v>39.494144153012996</c:v>
                </c:pt>
                <c:pt idx="129">
                  <c:v>1.7619861404049733</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smooth val="0"/>
          <c:extLst>
            <c:ext xmlns:c16="http://schemas.microsoft.com/office/drawing/2014/chart" uri="{C3380CC4-5D6E-409C-BE32-E72D297353CC}">
              <c16:uniqueId val="{00000003-6CE2-4367-9717-53443B706716}"/>
            </c:ext>
          </c:extLst>
        </c:ser>
        <c:dLbls>
          <c:showLegendKey val="0"/>
          <c:showVal val="0"/>
          <c:showCatName val="0"/>
          <c:showSerName val="0"/>
          <c:showPercent val="0"/>
          <c:showBubbleSize val="0"/>
        </c:dLbls>
        <c:marker val="1"/>
        <c:smooth val="0"/>
        <c:axId val="798880912"/>
        <c:axId val="798823920"/>
      </c:lineChart>
      <c:catAx>
        <c:axId val="798880912"/>
        <c:scaling>
          <c:orientation val="minMax"/>
        </c:scaling>
        <c:delete val="0"/>
        <c:axPos val="b"/>
        <c:majorTickMark val="cross"/>
        <c:minorTickMark val="none"/>
        <c:tickLblPos val="none"/>
        <c:spPr>
          <a:noFill/>
          <a:ln w="12700">
            <a:solidFill>
              <a:sysClr val="window" lastClr="FFFFFF"/>
            </a:solidFill>
          </a:ln>
        </c:spPr>
        <c:crossAx val="798823920"/>
        <c:crosses val="autoZero"/>
        <c:auto val="1"/>
        <c:lblAlgn val="ctr"/>
        <c:lblOffset val="100"/>
        <c:tickMarkSkip val="22"/>
        <c:noMultiLvlLbl val="0"/>
      </c:catAx>
      <c:valAx>
        <c:axId val="798823920"/>
        <c:scaling>
          <c:orientation val="minMax"/>
        </c:scaling>
        <c:delete val="1"/>
        <c:axPos val="l"/>
        <c:numFmt formatCode="General" sourceLinked="1"/>
        <c:majorTickMark val="out"/>
        <c:minorTickMark val="none"/>
        <c:tickLblPos val="nextTo"/>
        <c:crossAx val="798880912"/>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cked"/>
        <c:varyColors val="0"/>
        <c:ser>
          <c:idx val="2"/>
          <c:order val="0"/>
          <c:tx>
            <c:v>standby fill</c:v>
          </c:tx>
          <c:spPr>
            <a:solidFill>
              <a:schemeClr val="accent3">
                <a:alpha val="30000"/>
              </a:schemeClr>
            </a:solidFill>
            <a:ln>
              <a:noFill/>
            </a:ln>
          </c:spPr>
          <c:val>
            <c:numRef>
              <c:f>'alt method'!$G$2:$G$266</c:f>
              <c:numCache>
                <c:formatCode>General</c:formatCode>
                <c:ptCount val="265"/>
                <c:pt idx="0">
                  <c:v>0.50814359658770658</c:v>
                </c:pt>
                <c:pt idx="1">
                  <c:v>0.48675855371548249</c:v>
                </c:pt>
                <c:pt idx="2">
                  <c:v>0.52536533257034235</c:v>
                </c:pt>
                <c:pt idx="3">
                  <c:v>0.52280921110354128</c:v>
                </c:pt>
                <c:pt idx="4">
                  <c:v>0.47649257258767769</c:v>
                </c:pt>
                <c:pt idx="5">
                  <c:v>0.48839352096388805</c:v>
                </c:pt>
                <c:pt idx="6">
                  <c:v>0.41179460644462779</c:v>
                </c:pt>
                <c:pt idx="7">
                  <c:v>0.5257766082890839</c:v>
                </c:pt>
                <c:pt idx="8">
                  <c:v>0.4388325491836611</c:v>
                </c:pt>
                <c:pt idx="9">
                  <c:v>0.49549409827269364</c:v>
                </c:pt>
                <c:pt idx="10">
                  <c:v>0.42350601682383021</c:v>
                </c:pt>
                <c:pt idx="11">
                  <c:v>0.54494298530058072</c:v>
                </c:pt>
                <c:pt idx="12">
                  <c:v>0.44013806340093986</c:v>
                </c:pt>
                <c:pt idx="13">
                  <c:v>0.44265734276848889</c:v>
                </c:pt>
                <c:pt idx="14">
                  <c:v>0.54731236555059459</c:v>
                </c:pt>
                <c:pt idx="15">
                  <c:v>0.43688831649571308</c:v>
                </c:pt>
                <c:pt idx="16">
                  <c:v>0.44660175438188549</c:v>
                </c:pt>
                <c:pt idx="17">
                  <c:v>0.42493950065107128</c:v>
                </c:pt>
                <c:pt idx="18">
                  <c:v>0.52570860343269532</c:v>
                </c:pt>
                <c:pt idx="19">
                  <c:v>0.48537336913745782</c:v>
                </c:pt>
                <c:pt idx="20">
                  <c:v>0.42842814319328604</c:v>
                </c:pt>
                <c:pt idx="21">
                  <c:v>0.41926343867231197</c:v>
                </c:pt>
                <c:pt idx="22">
                  <c:v>0.66686980210951008</c:v>
                </c:pt>
                <c:pt idx="23">
                  <c:v>0.72253233335739642</c:v>
                </c:pt>
                <c:pt idx="24">
                  <c:v>0.7961450266073794</c:v>
                </c:pt>
                <c:pt idx="25">
                  <c:v>0.60197875467306816</c:v>
                </c:pt>
                <c:pt idx="26">
                  <c:v>0.60568584399184544</c:v>
                </c:pt>
                <c:pt idx="27">
                  <c:v>0.62410849158346549</c:v>
                </c:pt>
                <c:pt idx="28">
                  <c:v>0.74232107214692455</c:v>
                </c:pt>
                <c:pt idx="29">
                  <c:v>0.62681589628548595</c:v>
                </c:pt>
                <c:pt idx="30">
                  <c:v>0.77237331759619943</c:v>
                </c:pt>
                <c:pt idx="31">
                  <c:v>0.64728163178248366</c:v>
                </c:pt>
                <c:pt idx="32">
                  <c:v>0.62834588717573392</c:v>
                </c:pt>
                <c:pt idx="33">
                  <c:v>0.77834962254120243</c:v>
                </c:pt>
                <c:pt idx="34">
                  <c:v>0.74064051364423722</c:v>
                </c:pt>
                <c:pt idx="35">
                  <c:v>0.71524283693410284</c:v>
                </c:pt>
                <c:pt idx="36">
                  <c:v>0.61357816068008419</c:v>
                </c:pt>
                <c:pt idx="37">
                  <c:v>0.79317337318236225</c:v>
                </c:pt>
                <c:pt idx="38">
                  <c:v>0.67765282378795488</c:v>
                </c:pt>
                <c:pt idx="39">
                  <c:v>#N/A</c:v>
                </c:pt>
                <c:pt idx="40">
                  <c:v>#N/A</c:v>
                </c:pt>
                <c:pt idx="41">
                  <c:v>#N/A</c:v>
                </c:pt>
                <c:pt idx="42">
                  <c:v>#N/A</c:v>
                </c:pt>
                <c:pt idx="43">
                  <c:v>0.66599800473271042</c:v>
                </c:pt>
                <c:pt idx="44">
                  <c:v>1.5173420957353951</c:v>
                </c:pt>
                <c:pt idx="45">
                  <c:v>1.2949381835200777</c:v>
                </c:pt>
                <c:pt idx="46">
                  <c:v>1.5927215751593589</c:v>
                </c:pt>
                <c:pt idx="47">
                  <c:v>#N/A</c:v>
                </c:pt>
                <c:pt idx="48">
                  <c:v>#N/A</c:v>
                </c:pt>
                <c:pt idx="49">
                  <c:v>#N/A</c:v>
                </c:pt>
                <c:pt idx="50">
                  <c:v>#N/A</c:v>
                </c:pt>
                <c:pt idx="51">
                  <c:v>#N/A</c:v>
                </c:pt>
                <c:pt idx="52">
                  <c:v>1.2686273983180527</c:v>
                </c:pt>
                <c:pt idx="53">
                  <c:v>1.4073290518450907</c:v>
                </c:pt>
                <c:pt idx="54">
                  <c:v>1.3847879624517212</c:v>
                </c:pt>
                <c:pt idx="55">
                  <c:v>1.2587119767856154</c:v>
                </c:pt>
                <c:pt idx="56">
                  <c:v>1.2705167263248698</c:v>
                </c:pt>
                <c:pt idx="57">
                  <c:v>1.4704135888875121</c:v>
                </c:pt>
                <c:pt idx="58">
                  <c:v>1.2939626368211938</c:v>
                </c:pt>
                <c:pt idx="59">
                  <c:v>1.2643704232258277</c:v>
                </c:pt>
                <c:pt idx="60">
                  <c:v>1.4385252106307227</c:v>
                </c:pt>
                <c:pt idx="61">
                  <c:v>1.3062921368341702</c:v>
                </c:pt>
                <c:pt idx="62">
                  <c:v>1.5652358090659251</c:v>
                </c:pt>
                <c:pt idx="63">
                  <c:v>1.5746495515734997</c:v>
                </c:pt>
                <c:pt idx="64">
                  <c:v>#N/A</c:v>
                </c:pt>
                <c:pt idx="65">
                  <c:v>#N/A</c:v>
                </c:pt>
                <c:pt idx="66">
                  <c:v>#N/A</c:v>
                </c:pt>
                <c:pt idx="67">
                  <c:v>#N/A</c:v>
                </c:pt>
                <c:pt idx="68">
                  <c:v>#N/A</c:v>
                </c:pt>
                <c:pt idx="69">
                  <c:v>#N/A</c:v>
                </c:pt>
                <c:pt idx="70">
                  <c:v>#N/A</c:v>
                </c:pt>
                <c:pt idx="71">
                  <c:v>#N/A</c:v>
                </c:pt>
                <c:pt idx="72">
                  <c:v>1.770204423870247</c:v>
                </c:pt>
                <c:pt idx="73">
                  <c:v>1.6385846987280632</c:v>
                </c:pt>
                <c:pt idx="74">
                  <c:v>1.5739737650246557</c:v>
                </c:pt>
                <c:pt idx="75">
                  <c:v>1.7825333087808766</c:v>
                </c:pt>
                <c:pt idx="76">
                  <c:v>1.4064149413235467</c:v>
                </c:pt>
                <c:pt idx="77">
                  <c:v>1.5332939292484136</c:v>
                </c:pt>
                <c:pt idx="78">
                  <c:v>#N/A</c:v>
                </c:pt>
                <c:pt idx="79">
                  <c:v>#N/A</c:v>
                </c:pt>
                <c:pt idx="80">
                  <c:v>#N/A</c:v>
                </c:pt>
                <c:pt idx="81">
                  <c:v>#N/A</c:v>
                </c:pt>
                <c:pt idx="82">
                  <c:v>#N/A</c:v>
                </c:pt>
                <c:pt idx="83">
                  <c:v>#N/A</c:v>
                </c:pt>
                <c:pt idx="84">
                  <c:v>#N/A</c:v>
                </c:pt>
                <c:pt idx="85">
                  <c:v>1.657291303468116</c:v>
                </c:pt>
                <c:pt idx="86">
                  <c:v>1.5409788013612147</c:v>
                </c:pt>
                <c:pt idx="87">
                  <c:v>1.5177316704382859</c:v>
                </c:pt>
                <c:pt idx="88">
                  <c:v>1.6568670532769698</c:v>
                </c:pt>
                <c:pt idx="89">
                  <c:v>1.7564357384401628</c:v>
                </c:pt>
                <c:pt idx="90">
                  <c:v>1.7684616193174756</c:v>
                </c:pt>
                <c:pt idx="91">
                  <c:v>1.672506275983112</c:v>
                </c:pt>
                <c:pt idx="92">
                  <c:v>1.3883046613363124</c:v>
                </c:pt>
                <c:pt idx="93">
                  <c:v>1.4262771439916413</c:v>
                </c:pt>
                <c:pt idx="94">
                  <c:v>1.7095197997564888</c:v>
                </c:pt>
                <c:pt idx="95">
                  <c:v>1.7183004816073764</c:v>
                </c:pt>
                <c:pt idx="96">
                  <c:v>1.8066163132132604</c:v>
                </c:pt>
                <c:pt idx="97">
                  <c:v>1.4742661054448731</c:v>
                </c:pt>
                <c:pt idx="98">
                  <c:v>1.428296556153436</c:v>
                </c:pt>
                <c:pt idx="99">
                  <c:v>1.6834113803533495</c:v>
                </c:pt>
                <c:pt idx="100">
                  <c:v>1.7173651507652978</c:v>
                </c:pt>
                <c:pt idx="101">
                  <c:v>1.7015011587630946</c:v>
                </c:pt>
                <c:pt idx="102">
                  <c:v>1.599940500974063</c:v>
                </c:pt>
                <c:pt idx="103">
                  <c:v>1.6602032261276982</c:v>
                </c:pt>
                <c:pt idx="104">
                  <c:v>1.4827903336884052</c:v>
                </c:pt>
                <c:pt idx="105">
                  <c:v>1.5451938338724343</c:v>
                </c:pt>
                <c:pt idx="106">
                  <c:v>1.7862340192686164</c:v>
                </c:pt>
                <c:pt idx="107">
                  <c:v>1.4819327608121802</c:v>
                </c:pt>
                <c:pt idx="108">
                  <c:v>1.6864835583736595</c:v>
                </c:pt>
                <c:pt idx="109">
                  <c:v>1.3871866068700973</c:v>
                </c:pt>
                <c:pt idx="110">
                  <c:v>1.6586439289598542</c:v>
                </c:pt>
                <c:pt idx="111">
                  <c:v>#N/A</c:v>
                </c:pt>
                <c:pt idx="112">
                  <c:v>#N/A</c:v>
                </c:pt>
                <c:pt idx="113">
                  <c:v>#N/A</c:v>
                </c:pt>
                <c:pt idx="114">
                  <c:v>#N/A</c:v>
                </c:pt>
                <c:pt idx="115">
                  <c:v>#N/A</c:v>
                </c:pt>
                <c:pt idx="116">
                  <c:v>1.3887081565439912</c:v>
                </c:pt>
                <c:pt idx="117">
                  <c:v>1.3379665635594815</c:v>
                </c:pt>
                <c:pt idx="118">
                  <c:v>1.7050999076503501</c:v>
                </c:pt>
                <c:pt idx="119">
                  <c:v>1.3526948744973519</c:v>
                </c:pt>
                <c:pt idx="120">
                  <c:v>1.653425401877223</c:v>
                </c:pt>
                <c:pt idx="121">
                  <c:v>1.6814838207083376</c:v>
                </c:pt>
                <c:pt idx="122">
                  <c:v>1.4391904459247626</c:v>
                </c:pt>
                <c:pt idx="123">
                  <c:v>1.5407939851902801</c:v>
                </c:pt>
                <c:pt idx="124">
                  <c:v>1.3859747169915821</c:v>
                </c:pt>
                <c:pt idx="125">
                  <c:v>1.5653952224446559</c:v>
                </c:pt>
                <c:pt idx="126">
                  <c:v>#N/A</c:v>
                </c:pt>
                <c:pt idx="127">
                  <c:v>#N/A</c:v>
                </c:pt>
                <c:pt idx="128">
                  <c:v>#N/A</c:v>
                </c:pt>
                <c:pt idx="129">
                  <c:v>1.508260136186657</c:v>
                </c:pt>
                <c:pt idx="130">
                  <c:v>1.6506343520348825</c:v>
                </c:pt>
                <c:pt idx="131">
                  <c:v>1.3096157574106231</c:v>
                </c:pt>
                <c:pt idx="132">
                  <c:v>1.4880690245424155</c:v>
                </c:pt>
                <c:pt idx="133">
                  <c:v>1.3635022356638438</c:v>
                </c:pt>
                <c:pt idx="134">
                  <c:v>#N/A</c:v>
                </c:pt>
                <c:pt idx="135">
                  <c:v>#N/A</c:v>
                </c:pt>
                <c:pt idx="136">
                  <c:v>#N/A</c:v>
                </c:pt>
                <c:pt idx="137">
                  <c:v>#N/A</c:v>
                </c:pt>
                <c:pt idx="138">
                  <c:v>#N/A</c:v>
                </c:pt>
                <c:pt idx="139">
                  <c:v>1.5829503508380132</c:v>
                </c:pt>
                <c:pt idx="140">
                  <c:v>1.3492568251162955</c:v>
                </c:pt>
                <c:pt idx="141">
                  <c:v>1.5355354805331403</c:v>
                </c:pt>
                <c:pt idx="142">
                  <c:v>1.4297623730303426</c:v>
                </c:pt>
                <c:pt idx="143">
                  <c:v>1.6575939483783464</c:v>
                </c:pt>
                <c:pt idx="144">
                  <c:v>1.3528232339270001</c:v>
                </c:pt>
                <c:pt idx="145">
                  <c:v>1.5549012606733466</c:v>
                </c:pt>
                <c:pt idx="146">
                  <c:v>1.5435486710136961</c:v>
                </c:pt>
                <c:pt idx="147">
                  <c:v>1.5830155255708893</c:v>
                </c:pt>
                <c:pt idx="148">
                  <c:v>1.6147089683476801</c:v>
                </c:pt>
                <c:pt idx="149">
                  <c:v>1.4711765347013726</c:v>
                </c:pt>
                <c:pt idx="150">
                  <c:v>1.5035016279806648</c:v>
                </c:pt>
                <c:pt idx="151">
                  <c:v>1.5432994874928032</c:v>
                </c:pt>
                <c:pt idx="152">
                  <c:v>1.6512806146133043</c:v>
                </c:pt>
                <c:pt idx="153">
                  <c:v>1.7415727604003977</c:v>
                </c:pt>
                <c:pt idx="154">
                  <c:v>1.6627991180600421</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1.6209922045635139</c:v>
                </c:pt>
                <c:pt idx="170">
                  <c:v>1.4005700983046041</c:v>
                </c:pt>
                <c:pt idx="171">
                  <c:v>1.6902982273287217</c:v>
                </c:pt>
                <c:pt idx="172">
                  <c:v>1.5998272830467106</c:v>
                </c:pt>
                <c:pt idx="173">
                  <c:v>1.3898913607257075</c:v>
                </c:pt>
                <c:pt idx="174">
                  <c:v>1.3926505229435524</c:v>
                </c:pt>
                <c:pt idx="175">
                  <c:v>1.4693651429794665</c:v>
                </c:pt>
                <c:pt idx="176">
                  <c:v>1.5111897068621722</c:v>
                </c:pt>
                <c:pt idx="177">
                  <c:v>1.4609252991327644</c:v>
                </c:pt>
                <c:pt idx="178">
                  <c:v>1.5073429115667132</c:v>
                </c:pt>
                <c:pt idx="179">
                  <c:v>1.3645329887969</c:v>
                </c:pt>
                <c:pt idx="180">
                  <c:v>1.3014487714705931</c:v>
                </c:pt>
                <c:pt idx="181">
                  <c:v>1.1799078332544715</c:v>
                </c:pt>
                <c:pt idx="182">
                  <c:v>1.347272534677918</c:v>
                </c:pt>
                <c:pt idx="183">
                  <c:v>1.3036177709586829</c:v>
                </c:pt>
                <c:pt idx="184">
                  <c:v>1.414933865124711</c:v>
                </c:pt>
                <c:pt idx="185">
                  <c:v>1.3321725208603519</c:v>
                </c:pt>
                <c:pt idx="186">
                  <c:v>1.2260312568513911</c:v>
                </c:pt>
                <c:pt idx="187">
                  <c:v>1.2204340021901472</c:v>
                </c:pt>
                <c:pt idx="188">
                  <c:v>1.3362365415522059</c:v>
                </c:pt>
                <c:pt idx="189">
                  <c:v>1.2474860489607098</c:v>
                </c:pt>
                <c:pt idx="190">
                  <c:v>1.5453417311442044</c:v>
                </c:pt>
                <c:pt idx="191">
                  <c:v>1.4741474106750834</c:v>
                </c:pt>
                <c:pt idx="192">
                  <c:v>1.2860162986030257</c:v>
                </c:pt>
                <c:pt idx="193">
                  <c:v>1.5232286205197294</c:v>
                </c:pt>
                <c:pt idx="194">
                  <c:v>1.2633178683565756</c:v>
                </c:pt>
                <c:pt idx="195">
                  <c:v>1.4292734074522728</c:v>
                </c:pt>
                <c:pt idx="196">
                  <c:v>1.2786815435797514</c:v>
                </c:pt>
                <c:pt idx="197">
                  <c:v>1.2312516740115664</c:v>
                </c:pt>
                <c:pt idx="198">
                  <c:v>#N/A</c:v>
                </c:pt>
                <c:pt idx="199">
                  <c:v>#N/A</c:v>
                </c:pt>
                <c:pt idx="200">
                  <c:v>#N/A</c:v>
                </c:pt>
                <c:pt idx="201">
                  <c:v>#N/A</c:v>
                </c:pt>
                <c:pt idx="202">
                  <c:v>1.2869282296000575</c:v>
                </c:pt>
                <c:pt idx="203">
                  <c:v>1.1756117068078273</c:v>
                </c:pt>
                <c:pt idx="204">
                  <c:v>1.2395896434031706</c:v>
                </c:pt>
                <c:pt idx="205">
                  <c:v>1.1689062736878091</c:v>
                </c:pt>
                <c:pt idx="206">
                  <c:v>1.0973249200402788</c:v>
                </c:pt>
                <c:pt idx="207">
                  <c:v>#N/A</c:v>
                </c:pt>
                <c:pt idx="208">
                  <c:v>#N/A</c:v>
                </c:pt>
                <c:pt idx="209">
                  <c:v>#N/A</c:v>
                </c:pt>
                <c:pt idx="210">
                  <c:v>1.1786873915449756</c:v>
                </c:pt>
                <c:pt idx="211">
                  <c:v>1.3601463436748615</c:v>
                </c:pt>
                <c:pt idx="212">
                  <c:v>1.1963616786030495</c:v>
                </c:pt>
                <c:pt idx="213">
                  <c:v>1.4464797458892704</c:v>
                </c:pt>
                <c:pt idx="214">
                  <c:v>1.1082597695114342</c:v>
                </c:pt>
                <c:pt idx="215">
                  <c:v>1.1540000445280247</c:v>
                </c:pt>
                <c:pt idx="216">
                  <c:v>#N/A</c:v>
                </c:pt>
                <c:pt idx="217">
                  <c:v>#N/A</c:v>
                </c:pt>
                <c:pt idx="218">
                  <c:v>#N/A</c:v>
                </c:pt>
                <c:pt idx="219">
                  <c:v>1.3507725490366058</c:v>
                </c:pt>
                <c:pt idx="220">
                  <c:v>0.65735360048793279</c:v>
                </c:pt>
                <c:pt idx="221">
                  <c:v>0.75020747006043365</c:v>
                </c:pt>
                <c:pt idx="222">
                  <c:v>0.64871882894910471</c:v>
                </c:pt>
                <c:pt idx="223">
                  <c:v>0.6667191802453849</c:v>
                </c:pt>
                <c:pt idx="224">
                  <c:v>0.79507199252350746</c:v>
                </c:pt>
                <c:pt idx="225">
                  <c:v>0.6263290193438722</c:v>
                </c:pt>
                <c:pt idx="226">
                  <c:v>0.7110763592946665</c:v>
                </c:pt>
                <c:pt idx="227">
                  <c:v>0.6433884247507955</c:v>
                </c:pt>
                <c:pt idx="228">
                  <c:v>0.77351203231878451</c:v>
                </c:pt>
                <c:pt idx="229">
                  <c:v>0.6460349704408036</c:v>
                </c:pt>
                <c:pt idx="230">
                  <c:v>0.79134639872898538</c:v>
                </c:pt>
                <c:pt idx="231">
                  <c:v>0.80178332473679315</c:v>
                </c:pt>
                <c:pt idx="232">
                  <c:v>0.70617257575755032</c:v>
                </c:pt>
                <c:pt idx="233">
                  <c:v>0.8226098975529772</c:v>
                </c:pt>
                <c:pt idx="234">
                  <c:v>0.6741061537943277</c:v>
                </c:pt>
                <c:pt idx="235">
                  <c:v>0.63150784588483744</c:v>
                </c:pt>
                <c:pt idx="236">
                  <c:v>0.76377990011386065</c:v>
                </c:pt>
                <c:pt idx="237">
                  <c:v>0.76037419979363163</c:v>
                </c:pt>
                <c:pt idx="238">
                  <c:v>0.67967628564915361</c:v>
                </c:pt>
                <c:pt idx="239">
                  <c:v>0.71394880594713106</c:v>
                </c:pt>
                <c:pt idx="240">
                  <c:v>0.7537547926350463</c:v>
                </c:pt>
                <c:pt idx="241">
                  <c:v>0.78606419994400845</c:v>
                </c:pt>
                <c:pt idx="242">
                  <c:v>0.2190705458247022</c:v>
                </c:pt>
                <c:pt idx="243">
                  <c:v>0.2099882584910189</c:v>
                </c:pt>
                <c:pt idx="244">
                  <c:v>0.2351425849640322</c:v>
                </c:pt>
                <c:pt idx="245">
                  <c:v>0.21217985867410513</c:v>
                </c:pt>
                <c:pt idx="246">
                  <c:v>0.23436432360385009</c:v>
                </c:pt>
                <c:pt idx="247">
                  <c:v>0.18523503544397787</c:v>
                </c:pt>
                <c:pt idx="248">
                  <c:v>0.2335198949763394</c:v>
                </c:pt>
                <c:pt idx="249">
                  <c:v>0.21323629458491811</c:v>
                </c:pt>
                <c:pt idx="250">
                  <c:v>0.20974274127786957</c:v>
                </c:pt>
                <c:pt idx="251">
                  <c:v>0.20937313793937382</c:v>
                </c:pt>
                <c:pt idx="252">
                  <c:v>0.22332910430442088</c:v>
                </c:pt>
                <c:pt idx="253">
                  <c:v>0.18158123403764381</c:v>
                </c:pt>
                <c:pt idx="254">
                  <c:v>0.22692656471063316</c:v>
                </c:pt>
                <c:pt idx="255">
                  <c:v>0.21494929461609902</c:v>
                </c:pt>
                <c:pt idx="256">
                  <c:v>0.1817273184240808</c:v>
                </c:pt>
                <c:pt idx="257">
                  <c:v>0.21539220139938772</c:v>
                </c:pt>
                <c:pt idx="258">
                  <c:v>0.18985616557088558</c:v>
                </c:pt>
                <c:pt idx="259">
                  <c:v>0.20849367468154509</c:v>
                </c:pt>
                <c:pt idx="260">
                  <c:v>0.19631834304756196</c:v>
                </c:pt>
                <c:pt idx="261">
                  <c:v>0.19598195374316385</c:v>
                </c:pt>
                <c:pt idx="262">
                  <c:v>0.1916499128873991</c:v>
                </c:pt>
                <c:pt idx="263">
                  <c:v>0.18995785485966968</c:v>
                </c:pt>
                <c:pt idx="264">
                  <c:v>0.144729325762359</c:v>
                </c:pt>
              </c:numCache>
            </c:numRef>
          </c:val>
          <c:extLst>
            <c:ext xmlns:c16="http://schemas.microsoft.com/office/drawing/2014/chart" uri="{C3380CC4-5D6E-409C-BE32-E72D297353CC}">
              <c16:uniqueId val="{00000000-5871-4B24-BD29-8B608043DD15}"/>
            </c:ext>
          </c:extLst>
        </c:ser>
        <c:ser>
          <c:idx val="3"/>
          <c:order val="1"/>
          <c:tx>
            <c:v>full fill</c:v>
          </c:tx>
          <c:spPr>
            <a:solidFill>
              <a:schemeClr val="accent5">
                <a:alpha val="30000"/>
              </a:schemeClr>
            </a:solidFill>
            <a:ln w="25400">
              <a:noFill/>
            </a:ln>
          </c:spPr>
          <c:val>
            <c:numRef>
              <c:f>'alt method'!$H$2:$H$266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0.67765282378795488</c:v>
                </c:pt>
                <c:pt idx="39">
                  <c:v>15.879164933979256</c:v>
                </c:pt>
                <c:pt idx="40">
                  <c:v>15.777589811831477</c:v>
                </c:pt>
                <c:pt idx="41">
                  <c:v>15.772431733901888</c:v>
                </c:pt>
                <c:pt idx="42">
                  <c:v>16.146725347120803</c:v>
                </c:pt>
                <c:pt idx="43">
                  <c:v>0.66599800473271042</c:v>
                </c:pt>
                <c:pt idx="44">
                  <c:v>#N/A</c:v>
                </c:pt>
                <c:pt idx="45">
                  <c:v>#N/A</c:v>
                </c:pt>
                <c:pt idx="46">
                  <c:v>1.5927215751593589</c:v>
                </c:pt>
                <c:pt idx="47">
                  <c:v>32.056283091508057</c:v>
                </c:pt>
                <c:pt idx="48">
                  <c:v>32.607950687707358</c:v>
                </c:pt>
                <c:pt idx="49">
                  <c:v>32.808934093111361</c:v>
                </c:pt>
                <c:pt idx="50">
                  <c:v>32.359495557755906</c:v>
                </c:pt>
                <c:pt idx="51">
                  <c:v>31.900924062368698</c:v>
                </c:pt>
                <c:pt idx="52">
                  <c:v>1.2686273983180527</c:v>
                </c:pt>
                <c:pt idx="53">
                  <c:v>#N/A</c:v>
                </c:pt>
                <c:pt idx="54">
                  <c:v>#N/A</c:v>
                </c:pt>
                <c:pt idx="55">
                  <c:v>#N/A</c:v>
                </c:pt>
                <c:pt idx="56">
                  <c:v>#N/A</c:v>
                </c:pt>
                <c:pt idx="57">
                  <c:v>#N/A</c:v>
                </c:pt>
                <c:pt idx="58">
                  <c:v>#N/A</c:v>
                </c:pt>
                <c:pt idx="59">
                  <c:v>#N/A</c:v>
                </c:pt>
                <c:pt idx="60">
                  <c:v>#N/A</c:v>
                </c:pt>
                <c:pt idx="61">
                  <c:v>#N/A</c:v>
                </c:pt>
                <c:pt idx="62">
                  <c:v>#N/A</c:v>
                </c:pt>
                <c:pt idx="63">
                  <c:v>1.5746495515734997</c:v>
                </c:pt>
                <c:pt idx="64">
                  <c:v>31.513792217284369</c:v>
                </c:pt>
                <c:pt idx="65">
                  <c:v>32.009606985614155</c:v>
                </c:pt>
                <c:pt idx="66">
                  <c:v>35.451985398103432</c:v>
                </c:pt>
                <c:pt idx="67">
                  <c:v>35.858951646388725</c:v>
                </c:pt>
                <c:pt idx="68">
                  <c:v>35.371842462439133</c:v>
                </c:pt>
                <c:pt idx="69">
                  <c:v>36.187942405487185</c:v>
                </c:pt>
                <c:pt idx="70">
                  <c:v>36.048224877694139</c:v>
                </c:pt>
                <c:pt idx="71">
                  <c:v>35.337630498241317</c:v>
                </c:pt>
                <c:pt idx="72">
                  <c:v>1.770204423870247</c:v>
                </c:pt>
                <c:pt idx="73">
                  <c:v>#N/A</c:v>
                </c:pt>
                <c:pt idx="74">
                  <c:v>#N/A</c:v>
                </c:pt>
                <c:pt idx="75">
                  <c:v>#N/A</c:v>
                </c:pt>
                <c:pt idx="76">
                  <c:v>#N/A</c:v>
                </c:pt>
                <c:pt idx="77">
                  <c:v>1.5332939292484136</c:v>
                </c:pt>
                <c:pt idx="78">
                  <c:v>36.570608893047954</c:v>
                </c:pt>
                <c:pt idx="79">
                  <c:v>35.783832263346952</c:v>
                </c:pt>
                <c:pt idx="80">
                  <c:v>35.972817743992032</c:v>
                </c:pt>
                <c:pt idx="81">
                  <c:v>35.704946701770069</c:v>
                </c:pt>
                <c:pt idx="82">
                  <c:v>36.48986156372554</c:v>
                </c:pt>
                <c:pt idx="83">
                  <c:v>36.834885313939012</c:v>
                </c:pt>
                <c:pt idx="84">
                  <c:v>36.192121992539398</c:v>
                </c:pt>
                <c:pt idx="85">
                  <c:v>1.657291303468116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1.6586439289598542</c:v>
                </c:pt>
                <c:pt idx="111">
                  <c:v>33.740395598465106</c:v>
                </c:pt>
                <c:pt idx="112">
                  <c:v>34.856593978597779</c:v>
                </c:pt>
                <c:pt idx="113">
                  <c:v>34.25717337785234</c:v>
                </c:pt>
                <c:pt idx="114">
                  <c:v>34.09772417906553</c:v>
                </c:pt>
                <c:pt idx="115">
                  <c:v>34.844074995776516</c:v>
                </c:pt>
                <c:pt idx="116">
                  <c:v>1.3887081565439912</c:v>
                </c:pt>
                <c:pt idx="117">
                  <c:v>#N/A</c:v>
                </c:pt>
                <c:pt idx="118">
                  <c:v>#N/A</c:v>
                </c:pt>
                <c:pt idx="119">
                  <c:v>#N/A</c:v>
                </c:pt>
                <c:pt idx="120">
                  <c:v>#N/A</c:v>
                </c:pt>
                <c:pt idx="121">
                  <c:v>#N/A</c:v>
                </c:pt>
                <c:pt idx="122">
                  <c:v>#N/A</c:v>
                </c:pt>
                <c:pt idx="123">
                  <c:v>#N/A</c:v>
                </c:pt>
                <c:pt idx="124">
                  <c:v>#N/A</c:v>
                </c:pt>
                <c:pt idx="125">
                  <c:v>1.5653952224446559</c:v>
                </c:pt>
                <c:pt idx="126">
                  <c:v>33.813440024998663</c:v>
                </c:pt>
                <c:pt idx="127">
                  <c:v>34.127766235778012</c:v>
                </c:pt>
                <c:pt idx="128">
                  <c:v>33.806987394979124</c:v>
                </c:pt>
                <c:pt idx="129">
                  <c:v>1.508260136186657</c:v>
                </c:pt>
                <c:pt idx="130">
                  <c:v>#N/A</c:v>
                </c:pt>
                <c:pt idx="131">
                  <c:v>#N/A</c:v>
                </c:pt>
                <c:pt idx="132">
                  <c:v>#N/A</c:v>
                </c:pt>
                <c:pt idx="133">
                  <c:v>1.3635022356638438</c:v>
                </c:pt>
                <c:pt idx="134">
                  <c:v>35.609344143667307</c:v>
                </c:pt>
                <c:pt idx="135">
                  <c:v>36.039004934508142</c:v>
                </c:pt>
                <c:pt idx="136">
                  <c:v>35.454420418826167</c:v>
                </c:pt>
                <c:pt idx="137">
                  <c:v>34.813137191106783</c:v>
                </c:pt>
                <c:pt idx="138">
                  <c:v>36.105582259569076</c:v>
                </c:pt>
                <c:pt idx="139">
                  <c:v>1.5829503508380132</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1.6627991180600421</c:v>
                </c:pt>
                <c:pt idx="155">
                  <c:v>35.985061722569505</c:v>
                </c:pt>
                <c:pt idx="156">
                  <c:v>36.390186890078233</c:v>
                </c:pt>
                <c:pt idx="157">
                  <c:v>36.783543525899887</c:v>
                </c:pt>
                <c:pt idx="158">
                  <c:v>36.544269010358946</c:v>
                </c:pt>
                <c:pt idx="159">
                  <c:v>35.573296778430723</c:v>
                </c:pt>
                <c:pt idx="160">
                  <c:v>35.56647248970858</c:v>
                </c:pt>
                <c:pt idx="161">
                  <c:v>36.136810511405677</c:v>
                </c:pt>
                <c:pt idx="162">
                  <c:v>35.601174314350153</c:v>
                </c:pt>
                <c:pt idx="163">
                  <c:v>36.126115351448412</c:v>
                </c:pt>
                <c:pt idx="164">
                  <c:v>36.75418456678306</c:v>
                </c:pt>
                <c:pt idx="165">
                  <c:v>36.377215726436098</c:v>
                </c:pt>
                <c:pt idx="166">
                  <c:v>36.398874169192887</c:v>
                </c:pt>
                <c:pt idx="167">
                  <c:v>36.628297143681664</c:v>
                </c:pt>
                <c:pt idx="168">
                  <c:v>36.662822321538073</c:v>
                </c:pt>
                <c:pt idx="169">
                  <c:v>1.6209922045635139</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1.2312516740115664</c:v>
                </c:pt>
                <c:pt idx="198">
                  <c:v>29.111985504183533</c:v>
                </c:pt>
                <c:pt idx="199">
                  <c:v>28.969815549580066</c:v>
                </c:pt>
                <c:pt idx="200">
                  <c:v>28.764004994888065</c:v>
                </c:pt>
                <c:pt idx="201">
                  <c:v>28.461427376213468</c:v>
                </c:pt>
                <c:pt idx="202">
                  <c:v>1.2869282296000575</c:v>
                </c:pt>
                <c:pt idx="203">
                  <c:v>#N/A</c:v>
                </c:pt>
                <c:pt idx="204">
                  <c:v>#N/A</c:v>
                </c:pt>
                <c:pt idx="205">
                  <c:v>#N/A</c:v>
                </c:pt>
                <c:pt idx="206">
                  <c:v>1.0973249200402788</c:v>
                </c:pt>
                <c:pt idx="207">
                  <c:v>29.124913007682075</c:v>
                </c:pt>
                <c:pt idx="208">
                  <c:v>29.000840653596132</c:v>
                </c:pt>
                <c:pt idx="209">
                  <c:v>28.762452124165026</c:v>
                </c:pt>
                <c:pt idx="210">
                  <c:v>1.1786873915449756</c:v>
                </c:pt>
                <c:pt idx="211">
                  <c:v>#N/A</c:v>
                </c:pt>
                <c:pt idx="212">
                  <c:v>#N/A</c:v>
                </c:pt>
                <c:pt idx="213">
                  <c:v>#N/A</c:v>
                </c:pt>
                <c:pt idx="214">
                  <c:v>#N/A</c:v>
                </c:pt>
                <c:pt idx="215">
                  <c:v>1.1540000445280247</c:v>
                </c:pt>
                <c:pt idx="216">
                  <c:v>29.199877596570968</c:v>
                </c:pt>
                <c:pt idx="217">
                  <c:v>29.01435876378283</c:v>
                </c:pt>
                <c:pt idx="218">
                  <c:v>29.54018816259541</c:v>
                </c:pt>
                <c:pt idx="219">
                  <c:v>1.3507725490366058</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extLst>
            <c:ext xmlns:c16="http://schemas.microsoft.com/office/drawing/2014/chart" uri="{C3380CC4-5D6E-409C-BE32-E72D297353CC}">
              <c16:uniqueId val="{00000001-5871-4B24-BD29-8B608043DD15}"/>
            </c:ext>
          </c:extLst>
        </c:ser>
        <c:ser>
          <c:idx val="4"/>
          <c:order val="4"/>
          <c:tx>
            <c:strRef>
              <c:f>'alt method'!$I$1</c:f>
              <c:strCache>
                <c:ptCount val="1"/>
                <c:pt idx="0">
                  <c:v>standby remainder</c:v>
                </c:pt>
              </c:strCache>
            </c:strRef>
          </c:tx>
          <c:spPr>
            <a:solidFill>
              <a:srgbClr val="00B050">
                <a:alpha val="80000"/>
              </a:srgbClr>
            </a:solidFill>
            <a:ln w="25400">
              <a:noFill/>
            </a:ln>
          </c:spPr>
          <c:val>
            <c:numRef>
              <c:f>'alt method'!$I$2:$I$266</c:f>
              <c:numCache>
                <c:formatCode>General</c:formatCode>
                <c:ptCount val="265"/>
                <c:pt idx="0">
                  <c:v>1.3463950770900543</c:v>
                </c:pt>
                <c:pt idx="1">
                  <c:v>1.2897325182388331</c:v>
                </c:pt>
                <c:pt idx="2">
                  <c:v>1.3920263921389364</c:v>
                </c:pt>
                <c:pt idx="3">
                  <c:v>1.3852536031429596</c:v>
                </c:pt>
                <c:pt idx="4">
                  <c:v>1.2625314149585911</c:v>
                </c:pt>
                <c:pt idx="5">
                  <c:v>1.2940645847437324</c:v>
                </c:pt>
                <c:pt idx="6">
                  <c:v>1.0911054170759114</c:v>
                </c:pt>
                <c:pt idx="7">
                  <c:v>1.393116122692974</c:v>
                </c:pt>
                <c:pt idx="8">
                  <c:v>1.1627460974720363</c:v>
                </c:pt>
                <c:pt idx="9">
                  <c:v>1.3128785231604947</c:v>
                </c:pt>
                <c:pt idx="10">
                  <c:v>1.1221363803434332</c:v>
                </c:pt>
                <c:pt idx="11">
                  <c:v>1.4439000267453344</c:v>
                </c:pt>
                <c:pt idx="12">
                  <c:v>1.1662052336827822</c:v>
                </c:pt>
                <c:pt idx="13">
                  <c:v>1.1728804045617625</c:v>
                </c:pt>
                <c:pt idx="14">
                  <c:v>1.4501780196705534</c:v>
                </c:pt>
                <c:pt idx="15">
                  <c:v>1.1575945904229477</c:v>
                </c:pt>
                <c:pt idx="16">
                  <c:v>1.1833316557709812</c:v>
                </c:pt>
                <c:pt idx="17">
                  <c:v>1.1259345893163422</c:v>
                </c:pt>
                <c:pt idx="18">
                  <c:v>1.3929359346428352</c:v>
                </c:pt>
                <c:pt idx="19">
                  <c:v>1.2860622846488845</c:v>
                </c:pt>
                <c:pt idx="20">
                  <c:v>1.135178218826006</c:v>
                </c:pt>
                <c:pt idx="21">
                  <c:v>1.1108950966280966</c:v>
                </c:pt>
                <c:pt idx="22">
                  <c:v>0.99947153249696186</c:v>
                </c:pt>
                <c:pt idx="23">
                  <c:v>1.0828957859764277</c:v>
                </c:pt>
                <c:pt idx="24">
                  <c:v>1.1932228559697804</c:v>
                </c:pt>
                <c:pt idx="25">
                  <c:v>0.90221603461495836</c:v>
                </c:pt>
                <c:pt idx="26">
                  <c:v>0.90777203704724851</c:v>
                </c:pt>
                <c:pt idx="27">
                  <c:v>0.93538299163358973</c:v>
                </c:pt>
                <c:pt idx="28">
                  <c:v>1.1125541705990138</c:v>
                </c:pt>
                <c:pt idx="29">
                  <c:v>0.93944071612202507</c:v>
                </c:pt>
                <c:pt idx="30">
                  <c:v>1.1575949922393813</c:v>
                </c:pt>
                <c:pt idx="31">
                  <c:v>0.97011374998284294</c:v>
                </c:pt>
                <c:pt idx="32">
                  <c:v>0.94173379092455067</c:v>
                </c:pt>
                <c:pt idx="33">
                  <c:v>1.1665519830090285</c:v>
                </c:pt>
                <c:pt idx="34">
                  <c:v>1.1100354324932868</c:v>
                </c:pt>
                <c:pt idx="35">
                  <c:v>1.071970648658358</c:v>
                </c:pt>
                <c:pt idx="36">
                  <c:v>0.9196006516139793</c:v>
                </c:pt>
                <c:pt idx="37">
                  <c:v>1.1887690885426809</c:v>
                </c:pt>
                <c:pt idx="38">
                  <c:v>1.0156325929735517</c:v>
                </c:pt>
                <c:pt idx="39">
                  <c:v>#N/A</c:v>
                </c:pt>
                <c:pt idx="40">
                  <c:v>#N/A</c:v>
                </c:pt>
                <c:pt idx="41">
                  <c:v>#N/A</c:v>
                </c:pt>
                <c:pt idx="42">
                  <c:v>#N/A</c:v>
                </c:pt>
                <c:pt idx="43">
                  <c:v>0.99816492563388237</c:v>
                </c:pt>
                <c:pt idx="44">
                  <c:v>0.37767738189092559</c:v>
                </c:pt>
                <c:pt idx="45">
                  <c:v>0.32231944545466651</c:v>
                </c:pt>
                <c:pt idx="46">
                  <c:v>0.3964398775187461</c:v>
                </c:pt>
                <c:pt idx="47">
                  <c:v>#N/A</c:v>
                </c:pt>
                <c:pt idx="48">
                  <c:v>#N/A</c:v>
                </c:pt>
                <c:pt idx="49">
                  <c:v>#N/A</c:v>
                </c:pt>
                <c:pt idx="50">
                  <c:v>#N/A</c:v>
                </c:pt>
                <c:pt idx="51">
                  <c:v>#N/A</c:v>
                </c:pt>
                <c:pt idx="52">
                  <c:v>0.31577050141724472</c:v>
                </c:pt>
                <c:pt idx="53">
                  <c:v>0.35029434249122815</c:v>
                </c:pt>
                <c:pt idx="54">
                  <c:v>0.34468370290574235</c:v>
                </c:pt>
                <c:pt idx="55">
                  <c:v>0.31330248154536422</c:v>
                </c:pt>
                <c:pt idx="56">
                  <c:v>0.31624076877300666</c:v>
                </c:pt>
                <c:pt idx="57">
                  <c:v>0.36599653836053592</c:v>
                </c:pt>
                <c:pt idx="58">
                  <c:v>0.32207662485133493</c:v>
                </c:pt>
                <c:pt idx="59">
                  <c:v>0.31471090964019899</c:v>
                </c:pt>
                <c:pt idx="60">
                  <c:v>0.35805929121856228</c:v>
                </c:pt>
                <c:pt idx="61">
                  <c:v>0.32514552625334092</c:v>
                </c:pt>
                <c:pt idx="62">
                  <c:v>0.38959847227031186</c:v>
                </c:pt>
                <c:pt idx="63">
                  <c:v>0.39194162061770754</c:v>
                </c:pt>
                <c:pt idx="64">
                  <c:v>#N/A</c:v>
                </c:pt>
                <c:pt idx="65">
                  <c:v>#N/A</c:v>
                </c:pt>
                <c:pt idx="66">
                  <c:v>#N/A</c:v>
                </c:pt>
                <c:pt idx="67">
                  <c:v>#N/A</c:v>
                </c:pt>
                <c:pt idx="68">
                  <c:v>#N/A</c:v>
                </c:pt>
                <c:pt idx="69">
                  <c:v>#N/A</c:v>
                </c:pt>
                <c:pt idx="70">
                  <c:v>#N/A</c:v>
                </c:pt>
                <c:pt idx="71">
                  <c:v>#N/A</c:v>
                </c:pt>
                <c:pt idx="72">
                  <c:v>0.1969079484713987</c:v>
                </c:pt>
                <c:pt idx="73">
                  <c:v>0.18226728341224474</c:v>
                </c:pt>
                <c:pt idx="74">
                  <c:v>0.17508031323365714</c:v>
                </c:pt>
                <c:pt idx="75">
                  <c:v>0.19827934682627579</c:v>
                </c:pt>
                <c:pt idx="76">
                  <c:v>0.15644197758249478</c:v>
                </c:pt>
                <c:pt idx="77">
                  <c:v>0.17055530872070901</c:v>
                </c:pt>
                <c:pt idx="78">
                  <c:v>#N/A</c:v>
                </c:pt>
                <c:pt idx="79">
                  <c:v>#N/A</c:v>
                </c:pt>
                <c:pt idx="80">
                  <c:v>#N/A</c:v>
                </c:pt>
                <c:pt idx="81">
                  <c:v>#N/A</c:v>
                </c:pt>
                <c:pt idx="82">
                  <c:v>#N/A</c:v>
                </c:pt>
                <c:pt idx="83">
                  <c:v>#N/A</c:v>
                </c:pt>
                <c:pt idx="84">
                  <c:v>#N/A</c:v>
                </c:pt>
                <c:pt idx="85">
                  <c:v>0.18434810476403851</c:v>
                </c:pt>
                <c:pt idx="86">
                  <c:v>0.17141013225498103</c:v>
                </c:pt>
                <c:pt idx="87">
                  <c:v>0.16882424737289958</c:v>
                </c:pt>
                <c:pt idx="88">
                  <c:v>0.13608506584105817</c:v>
                </c:pt>
                <c:pt idx="89">
                  <c:v>0.14426303706050025</c:v>
                </c:pt>
                <c:pt idx="90">
                  <c:v>0.14525077037787715</c:v>
                </c:pt>
                <c:pt idx="91">
                  <c:v>0.13736957726124666</c:v>
                </c:pt>
                <c:pt idx="92">
                  <c:v>0.11402697088564673</c:v>
                </c:pt>
                <c:pt idx="93">
                  <c:v>0.11714580156797472</c:v>
                </c:pt>
                <c:pt idx="94">
                  <c:v>0.14040964484527363</c:v>
                </c:pt>
                <c:pt idx="95">
                  <c:v>0.14113083708905938</c:v>
                </c:pt>
                <c:pt idx="96">
                  <c:v>0.14838456679243195</c:v>
                </c:pt>
                <c:pt idx="97">
                  <c:v>0.12108732540121836</c:v>
                </c:pt>
                <c:pt idx="98">
                  <c:v>0.11731166390222447</c:v>
                </c:pt>
                <c:pt idx="99">
                  <c:v>0.13826525675664869</c:v>
                </c:pt>
                <c:pt idx="100">
                  <c:v>0.14105401465543355</c:v>
                </c:pt>
                <c:pt idx="101">
                  <c:v>0.13975104204103328</c:v>
                </c:pt>
                <c:pt idx="102">
                  <c:v>0.1314094622053148</c:v>
                </c:pt>
                <c:pt idx="103">
                  <c:v>0.13635907895584043</c:v>
                </c:pt>
                <c:pt idx="104">
                  <c:v>0.12178745409257652</c:v>
                </c:pt>
                <c:pt idx="105">
                  <c:v>0.12691290119134035</c:v>
                </c:pt>
                <c:pt idx="106">
                  <c:v>0.14671048811004006</c:v>
                </c:pt>
                <c:pt idx="107">
                  <c:v>0.12171701822924397</c:v>
                </c:pt>
                <c:pt idx="108">
                  <c:v>0.13851758692842853</c:v>
                </c:pt>
                <c:pt idx="109">
                  <c:v>0.11393514063568921</c:v>
                </c:pt>
                <c:pt idx="110">
                  <c:v>0.27902421234838681</c:v>
                </c:pt>
                <c:pt idx="111">
                  <c:v>#N/A</c:v>
                </c:pt>
                <c:pt idx="112">
                  <c:v>#N/A</c:v>
                </c:pt>
                <c:pt idx="113">
                  <c:v>#N/A</c:v>
                </c:pt>
                <c:pt idx="114">
                  <c:v>#N/A</c:v>
                </c:pt>
                <c:pt idx="115">
                  <c:v>#N/A</c:v>
                </c:pt>
                <c:pt idx="116">
                  <c:v>0.23361445624104538</c:v>
                </c:pt>
                <c:pt idx="117">
                  <c:v>0.22507848732776337</c:v>
                </c:pt>
                <c:pt idx="118">
                  <c:v>0.28683923680099355</c:v>
                </c:pt>
                <c:pt idx="119">
                  <c:v>0.22755614711170402</c:v>
                </c:pt>
                <c:pt idx="120">
                  <c:v>0.27814632928775707</c:v>
                </c:pt>
                <c:pt idx="121">
                  <c:v>0.28286643712850545</c:v>
                </c:pt>
                <c:pt idx="122">
                  <c:v>0.2421068039873433</c:v>
                </c:pt>
                <c:pt idx="123">
                  <c:v>0.25919898816285092</c:v>
                </c:pt>
                <c:pt idx="124">
                  <c:v>0.23315462528830366</c:v>
                </c:pt>
                <c:pt idx="125">
                  <c:v>0.26333751405611028</c:v>
                </c:pt>
                <c:pt idx="126">
                  <c:v>#N/A</c:v>
                </c:pt>
                <c:pt idx="127">
                  <c:v>#N/A</c:v>
                </c:pt>
                <c:pt idx="128">
                  <c:v>#N/A</c:v>
                </c:pt>
                <c:pt idx="129">
                  <c:v>0.25372600421831626</c:v>
                </c:pt>
                <c:pt idx="130">
                  <c:v>0.27767680688437291</c:v>
                </c:pt>
                <c:pt idx="131">
                  <c:v>0.22030919283543193</c:v>
                </c:pt>
                <c:pt idx="132">
                  <c:v>0.18919543053244414</c:v>
                </c:pt>
                <c:pt idx="133">
                  <c:v>0.17335781355148971</c:v>
                </c:pt>
                <c:pt idx="134">
                  <c:v>#N/A</c:v>
                </c:pt>
                <c:pt idx="135">
                  <c:v>#N/A</c:v>
                </c:pt>
                <c:pt idx="136">
                  <c:v>#N/A</c:v>
                </c:pt>
                <c:pt idx="137">
                  <c:v>#N/A</c:v>
                </c:pt>
                <c:pt idx="138">
                  <c:v>#N/A</c:v>
                </c:pt>
                <c:pt idx="139">
                  <c:v>0.20125879122467083</c:v>
                </c:pt>
                <c:pt idx="140">
                  <c:v>0.17154662970369494</c:v>
                </c:pt>
                <c:pt idx="141">
                  <c:v>0.19523039022107547</c:v>
                </c:pt>
                <c:pt idx="142">
                  <c:v>0.18178223137716709</c:v>
                </c:pt>
                <c:pt idx="143">
                  <c:v>0.21074909533033992</c:v>
                </c:pt>
                <c:pt idx="144">
                  <c:v>0.17200006851551586</c:v>
                </c:pt>
                <c:pt idx="145">
                  <c:v>0.19769258589264371</c:v>
                </c:pt>
                <c:pt idx="146">
                  <c:v>0.19624919983131761</c:v>
                </c:pt>
                <c:pt idx="147">
                  <c:v>0.20126707764246654</c:v>
                </c:pt>
                <c:pt idx="148">
                  <c:v>0.20529663168351941</c:v>
                </c:pt>
                <c:pt idx="149">
                  <c:v>0.18704769287005729</c:v>
                </c:pt>
                <c:pt idx="150">
                  <c:v>0.19115755594704575</c:v>
                </c:pt>
                <c:pt idx="151">
                  <c:v>0.19621751824750699</c:v>
                </c:pt>
                <c:pt idx="152">
                  <c:v>0.20994640816995136</c:v>
                </c:pt>
                <c:pt idx="153">
                  <c:v>0.22142629325198926</c:v>
                </c:pt>
                <c:pt idx="154">
                  <c:v>0.18887027844334559</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0.18412160898160179</c:v>
                </c:pt>
                <c:pt idx="170">
                  <c:v>0.15908479958471</c:v>
                </c:pt>
                <c:pt idx="171">
                  <c:v>0.19199378528678124</c:v>
                </c:pt>
                <c:pt idx="172">
                  <c:v>0.18171757557991586</c:v>
                </c:pt>
                <c:pt idx="173">
                  <c:v>0.15787184720937875</c:v>
                </c:pt>
                <c:pt idx="174">
                  <c:v>0.15818524870851047</c:v>
                </c:pt>
                <c:pt idx="175">
                  <c:v>0.1668989360622557</c:v>
                </c:pt>
                <c:pt idx="176">
                  <c:v>0.4445365864756976</c:v>
                </c:pt>
                <c:pt idx="177">
                  <c:v>0.42975064124870865</c:v>
                </c:pt>
                <c:pt idx="178">
                  <c:v>0.44340500038710218</c:v>
                </c:pt>
                <c:pt idx="179">
                  <c:v>0.40139555888900658</c:v>
                </c:pt>
                <c:pt idx="180">
                  <c:v>0.38283849586549201</c:v>
                </c:pt>
                <c:pt idx="181">
                  <c:v>0.34708560954929646</c:v>
                </c:pt>
                <c:pt idx="182">
                  <c:v>0.39631816634177652</c:v>
                </c:pt>
                <c:pt idx="183">
                  <c:v>0.38347653596338627</c:v>
                </c:pt>
                <c:pt idx="184">
                  <c:v>0.416221648172443</c:v>
                </c:pt>
                <c:pt idx="185">
                  <c:v>0.39187629609364305</c:v>
                </c:pt>
                <c:pt idx="186">
                  <c:v>0.36065342912167875</c:v>
                </c:pt>
                <c:pt idx="187">
                  <c:v>0.35900692208854723</c:v>
                </c:pt>
                <c:pt idx="188">
                  <c:v>0.3930717819267715</c:v>
                </c:pt>
                <c:pt idx="189">
                  <c:v>0.3669646420716568</c:v>
                </c:pt>
                <c:pt idx="190">
                  <c:v>0.45458285943972765</c:v>
                </c:pt>
                <c:pt idx="191">
                  <c:v>0.43364010152251375</c:v>
                </c:pt>
                <c:pt idx="192">
                  <c:v>0.37829882835831197</c:v>
                </c:pt>
                <c:pt idx="193">
                  <c:v>0.44807799332746789</c:v>
                </c:pt>
                <c:pt idx="194">
                  <c:v>0.37162178268079393</c:v>
                </c:pt>
                <c:pt idx="195">
                  <c:v>0.42043981559971733</c:v>
                </c:pt>
                <c:pt idx="196">
                  <c:v>0.37614121244425713</c:v>
                </c:pt>
                <c:pt idx="197">
                  <c:v>0.36218908438310971</c:v>
                </c:pt>
                <c:pt idx="198">
                  <c:v>#N/A</c:v>
                </c:pt>
                <c:pt idx="199">
                  <c:v>#N/A</c:v>
                </c:pt>
                <c:pt idx="200">
                  <c:v>#N/A</c:v>
                </c:pt>
                <c:pt idx="201">
                  <c:v>#N/A</c:v>
                </c:pt>
                <c:pt idx="202">
                  <c:v>0.4908424978485646</c:v>
                </c:pt>
                <c:pt idx="203">
                  <c:v>0.44838567792463202</c:v>
                </c:pt>
                <c:pt idx="204">
                  <c:v>0.47278726418512984</c:v>
                </c:pt>
                <c:pt idx="205">
                  <c:v>0.44582818367896682</c:v>
                </c:pt>
                <c:pt idx="206">
                  <c:v>0.41852660646929274</c:v>
                </c:pt>
                <c:pt idx="207">
                  <c:v>#N/A</c:v>
                </c:pt>
                <c:pt idx="208">
                  <c:v>#N/A</c:v>
                </c:pt>
                <c:pt idx="209">
                  <c:v>#N/A</c:v>
                </c:pt>
                <c:pt idx="210">
                  <c:v>0.4495587633727971</c:v>
                </c:pt>
                <c:pt idx="211">
                  <c:v>0.51876834575028208</c:v>
                </c:pt>
                <c:pt idx="212">
                  <c:v>0.45629984730253059</c:v>
                </c:pt>
                <c:pt idx="213">
                  <c:v>0.55169644680208263</c:v>
                </c:pt>
                <c:pt idx="214">
                  <c:v>0.42269722663642351</c:v>
                </c:pt>
                <c:pt idx="215">
                  <c:v>0.44014285439174961</c:v>
                </c:pt>
                <c:pt idx="216">
                  <c:v>#N/A</c:v>
                </c:pt>
                <c:pt idx="217">
                  <c:v>#N/A</c:v>
                </c:pt>
                <c:pt idx="218">
                  <c:v>#N/A</c:v>
                </c:pt>
                <c:pt idx="219">
                  <c:v>0.51519312168670672</c:v>
                </c:pt>
                <c:pt idx="220">
                  <c:v>0.93700390736540884</c:v>
                </c:pt>
                <c:pt idx="221">
                  <c:v>1.0693595201419277</c:v>
                </c:pt>
                <c:pt idx="222">
                  <c:v>0.92469574526652643</c:v>
                </c:pt>
                <c:pt idx="223">
                  <c:v>0.95035377693478695</c:v>
                </c:pt>
                <c:pt idx="224">
                  <c:v>1.1333102352802942</c:v>
                </c:pt>
                <c:pt idx="225">
                  <c:v>0.89278089902593671</c:v>
                </c:pt>
                <c:pt idx="226">
                  <c:v>1.013581315443792</c:v>
                </c:pt>
                <c:pt idx="227">
                  <c:v>0.91709768912452705</c:v>
                </c:pt>
                <c:pt idx="228">
                  <c:v>1.1025782716316994</c:v>
                </c:pt>
                <c:pt idx="229">
                  <c:v>0.92087012400693735</c:v>
                </c:pt>
                <c:pt idx="230">
                  <c:v>1.127999705391765</c:v>
                </c:pt>
                <c:pt idx="231">
                  <c:v>1.1428766916027489</c:v>
                </c:pt>
                <c:pt idx="232">
                  <c:v>1.006591372235538</c:v>
                </c:pt>
                <c:pt idx="233">
                  <c:v>1.1725632713846341</c:v>
                </c:pt>
                <c:pt idx="234">
                  <c:v>0.96088330483853113</c:v>
                </c:pt>
                <c:pt idx="235">
                  <c:v>0.90016289358845236</c:v>
                </c:pt>
                <c:pt idx="236">
                  <c:v>1.0887059114647486</c:v>
                </c:pt>
                <c:pt idx="237">
                  <c:v>1.0838513636156133</c:v>
                </c:pt>
                <c:pt idx="238">
                  <c:v>0.96882307318944361</c:v>
                </c:pt>
                <c:pt idx="239">
                  <c:v>1.0176757537112029</c:v>
                </c:pt>
                <c:pt idx="240">
                  <c:v>1.0744159389561405</c:v>
                </c:pt>
                <c:pt idx="241">
                  <c:v>1.1204703621321701</c:v>
                </c:pt>
                <c:pt idx="242">
                  <c:v>1.5944273500751507</c:v>
                </c:pt>
                <c:pt idx="243">
                  <c:v>1.5283251396134423</c:v>
                </c:pt>
                <c:pt idx="244">
                  <c:v>1.7114019925527908</c:v>
                </c:pt>
                <c:pt idx="245">
                  <c:v>1.5442759250519309</c:v>
                </c:pt>
                <c:pt idx="246">
                  <c:v>1.7057376929843131</c:v>
                </c:pt>
                <c:pt idx="247">
                  <c:v>1.3481675758472298</c:v>
                </c:pt>
                <c:pt idx="248">
                  <c:v>1.6995918184039538</c:v>
                </c:pt>
                <c:pt idx="249">
                  <c:v>1.5519648195286426</c:v>
                </c:pt>
                <c:pt idx="250">
                  <c:v>1.5265382295654217</c:v>
                </c:pt>
                <c:pt idx="251">
                  <c:v>1.5238482026183566</c:v>
                </c:pt>
                <c:pt idx="252">
                  <c:v>1.625421759142772</c:v>
                </c:pt>
                <c:pt idx="253">
                  <c:v>1.3215746768700036</c:v>
                </c:pt>
                <c:pt idx="254">
                  <c:v>1.6516046001124893</c:v>
                </c:pt>
                <c:pt idx="255">
                  <c:v>1.5644322833317408</c:v>
                </c:pt>
                <c:pt idx="256">
                  <c:v>1.32263790031831</c:v>
                </c:pt>
                <c:pt idx="257">
                  <c:v>1.5676558234299811</c:v>
                </c:pt>
                <c:pt idx="258">
                  <c:v>1.381800834188101</c:v>
                </c:pt>
                <c:pt idx="259">
                  <c:v>1.5174473408941593</c:v>
                </c:pt>
                <c:pt idx="260">
                  <c:v>1.4288335033726531</c:v>
                </c:pt>
                <c:pt idx="261">
                  <c:v>1.4263852130048815</c:v>
                </c:pt>
                <c:pt idx="262">
                  <c:v>1.3948559884983551</c:v>
                </c:pt>
                <c:pt idx="263">
                  <c:v>1.3825409436475298</c:v>
                </c:pt>
                <c:pt idx="264">
                  <c:v>1.4633742938194076</c:v>
                </c:pt>
              </c:numCache>
            </c:numRef>
          </c:val>
          <c:extLst>
            <c:ext xmlns:c16="http://schemas.microsoft.com/office/drawing/2014/chart" uri="{C3380CC4-5D6E-409C-BE32-E72D297353CC}">
              <c16:uniqueId val="{00000002-5871-4B24-BD29-8B608043DD15}"/>
            </c:ext>
          </c:extLst>
        </c:ser>
        <c:ser>
          <c:idx val="5"/>
          <c:order val="5"/>
          <c:tx>
            <c:strRef>
              <c:f>'alt method'!$J$1</c:f>
              <c:strCache>
                <c:ptCount val="1"/>
                <c:pt idx="0">
                  <c:v>full remainder</c:v>
                </c:pt>
              </c:strCache>
            </c:strRef>
          </c:tx>
          <c:spPr>
            <a:solidFill>
              <a:srgbClr val="00B050">
                <a:alpha val="80000"/>
              </a:srgbClr>
            </a:solidFill>
            <a:ln w="19050">
              <a:noFill/>
            </a:ln>
          </c:spPr>
          <c:val>
            <c:numRef>
              <c:f>'alt method'!$J$2:$J$266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1.0156325929735517</c:v>
                </c:pt>
                <c:pt idx="39">
                  <c:v>23.798908364319736</c:v>
                </c:pt>
                <c:pt idx="40">
                  <c:v>23.646672586548029</c:v>
                </c:pt>
                <c:pt idx="41">
                  <c:v>23.638941914028862</c:v>
                </c:pt>
                <c:pt idx="42">
                  <c:v>24.199914700657313</c:v>
                </c:pt>
                <c:pt idx="43">
                  <c:v>0.99816492563388237</c:v>
                </c:pt>
                <c:pt idx="44">
                  <c:v>#N/A</c:v>
                </c:pt>
                <c:pt idx="45">
                  <c:v>#N/A</c:v>
                </c:pt>
                <c:pt idx="46">
                  <c:v>0.3964398775187461</c:v>
                </c:pt>
                <c:pt idx="47">
                  <c:v>7.9790398652898133</c:v>
                </c:pt>
                <c:pt idx="48">
                  <c:v>8.1163539054078626</c:v>
                </c:pt>
                <c:pt idx="49">
                  <c:v>8.1663801233384419</c:v>
                </c:pt>
                <c:pt idx="50">
                  <c:v>8.0545116331469302</c:v>
                </c:pt>
                <c:pt idx="51">
                  <c:v>7.9403698833896321</c:v>
                </c:pt>
                <c:pt idx="52">
                  <c:v>0.31577050141724472</c:v>
                </c:pt>
                <c:pt idx="53">
                  <c:v>#N/A</c:v>
                </c:pt>
                <c:pt idx="54">
                  <c:v>#N/A</c:v>
                </c:pt>
                <c:pt idx="55">
                  <c:v>#N/A</c:v>
                </c:pt>
                <c:pt idx="56">
                  <c:v>#N/A</c:v>
                </c:pt>
                <c:pt idx="57">
                  <c:v>#N/A</c:v>
                </c:pt>
                <c:pt idx="58">
                  <c:v>#N/A</c:v>
                </c:pt>
                <c:pt idx="59">
                  <c:v>#N/A</c:v>
                </c:pt>
                <c:pt idx="60">
                  <c:v>#N/A</c:v>
                </c:pt>
                <c:pt idx="61">
                  <c:v>#N/A</c:v>
                </c:pt>
                <c:pt idx="62">
                  <c:v>#N/A</c:v>
                </c:pt>
                <c:pt idx="63">
                  <c:v>0.39194162061770754</c:v>
                </c:pt>
                <c:pt idx="64">
                  <c:v>7.8440099774007379</c:v>
                </c:pt>
                <c:pt idx="65">
                  <c:v>7.9674218461757178</c:v>
                </c:pt>
                <c:pt idx="66">
                  <c:v>3.9434867633627633</c:v>
                </c:pt>
                <c:pt idx="67">
                  <c:v>3.9887554837243115</c:v>
                </c:pt>
                <c:pt idx="68">
                  <c:v>3.934572097444331</c:v>
                </c:pt>
                <c:pt idx="69">
                  <c:v>4.0253506331695377</c:v>
                </c:pt>
                <c:pt idx="70">
                  <c:v>4.0098092124204712</c:v>
                </c:pt>
                <c:pt idx="71">
                  <c:v>3.9307665439203845</c:v>
                </c:pt>
                <c:pt idx="72">
                  <c:v>0.1969079484713987</c:v>
                </c:pt>
                <c:pt idx="73">
                  <c:v>#N/A</c:v>
                </c:pt>
                <c:pt idx="74">
                  <c:v>#N/A</c:v>
                </c:pt>
                <c:pt idx="75">
                  <c:v>#N/A</c:v>
                </c:pt>
                <c:pt idx="76">
                  <c:v>#N/A</c:v>
                </c:pt>
                <c:pt idx="77">
                  <c:v>0.17055530872070901</c:v>
                </c:pt>
                <c:pt idx="78">
                  <c:v>4.0679163798134255</c:v>
                </c:pt>
                <c:pt idx="79">
                  <c:v>3.9803996105800934</c:v>
                </c:pt>
                <c:pt idx="80">
                  <c:v>4.0014213314519438</c:v>
                </c:pt>
                <c:pt idx="81">
                  <c:v>3.9716248081422165</c:v>
                </c:pt>
                <c:pt idx="82">
                  <c:v>4.0589344844192965</c:v>
                </c:pt>
                <c:pt idx="83">
                  <c:v>4.0973130569233192</c:v>
                </c:pt>
                <c:pt idx="84">
                  <c:v>4.0258155477866353</c:v>
                </c:pt>
                <c:pt idx="85">
                  <c:v>0.18434810476403851</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0.27902421234838681</c:v>
                </c:pt>
                <c:pt idx="111">
                  <c:v>5.6759543997417907</c:v>
                </c:pt>
                <c:pt idx="112">
                  <c:v>5.8637260898575718</c:v>
                </c:pt>
                <c:pt idx="113">
                  <c:v>5.7628889794517946</c:v>
                </c:pt>
                <c:pt idx="114">
                  <c:v>5.7360657497493435</c:v>
                </c:pt>
                <c:pt idx="115">
                  <c:v>5.8616200927474509</c:v>
                </c:pt>
                <c:pt idx="116">
                  <c:v>0.23361445624104538</c:v>
                </c:pt>
                <c:pt idx="117">
                  <c:v>#N/A</c:v>
                </c:pt>
                <c:pt idx="118">
                  <c:v>#N/A</c:v>
                </c:pt>
                <c:pt idx="119">
                  <c:v>#N/A</c:v>
                </c:pt>
                <c:pt idx="120">
                  <c:v>#N/A</c:v>
                </c:pt>
                <c:pt idx="121">
                  <c:v>#N/A</c:v>
                </c:pt>
                <c:pt idx="122">
                  <c:v>#N/A</c:v>
                </c:pt>
                <c:pt idx="123">
                  <c:v>#N/A</c:v>
                </c:pt>
                <c:pt idx="124">
                  <c:v>#N/A</c:v>
                </c:pt>
                <c:pt idx="125">
                  <c:v>0.26333751405611028</c:v>
                </c:pt>
                <c:pt idx="126">
                  <c:v>5.6882422471960368</c:v>
                </c:pt>
                <c:pt idx="127">
                  <c:v>5.7411195536822817</c:v>
                </c:pt>
                <c:pt idx="128">
                  <c:v>5.687156758033872</c:v>
                </c:pt>
                <c:pt idx="129">
                  <c:v>0.25372600421831626</c:v>
                </c:pt>
                <c:pt idx="130">
                  <c:v>#N/A</c:v>
                </c:pt>
                <c:pt idx="131">
                  <c:v>#N/A</c:v>
                </c:pt>
                <c:pt idx="132">
                  <c:v>#N/A</c:v>
                </c:pt>
                <c:pt idx="133">
                  <c:v>0.17335781355148971</c:v>
                </c:pt>
                <c:pt idx="134">
                  <c:v>4.5274278848125249</c:v>
                </c:pt>
                <c:pt idx="135">
                  <c:v>4.5820556318896735</c:v>
                </c:pt>
                <c:pt idx="136">
                  <c:v>4.5077306393638352</c:v>
                </c:pt>
                <c:pt idx="137">
                  <c:v>4.4261968836303467</c:v>
                </c:pt>
                <c:pt idx="138">
                  <c:v>4.5905203774564853</c:v>
                </c:pt>
                <c:pt idx="139">
                  <c:v>0.20125879122467083</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0.18887027844334559</c:v>
                </c:pt>
                <c:pt idx="155">
                  <c:v>4.0873900843007647</c:v>
                </c:pt>
                <c:pt idx="156">
                  <c:v>4.1334065287171242</c:v>
                </c:pt>
                <c:pt idx="157">
                  <c:v>4.1780862356812776</c:v>
                </c:pt>
                <c:pt idx="158">
                  <c:v>4.150908061310254</c:v>
                </c:pt>
                <c:pt idx="159">
                  <c:v>4.0406194559019326</c:v>
                </c:pt>
                <c:pt idx="160">
                  <c:v>4.0398443139758058</c:v>
                </c:pt>
                <c:pt idx="161">
                  <c:v>4.1046265837008704</c:v>
                </c:pt>
                <c:pt idx="162">
                  <c:v>4.0437859466188399</c:v>
                </c:pt>
                <c:pt idx="163">
                  <c:v>4.1034117659774338</c:v>
                </c:pt>
                <c:pt idx="164">
                  <c:v>4.1747514764051985</c:v>
                </c:pt>
                <c:pt idx="165">
                  <c:v>4.131933189417019</c:v>
                </c:pt>
                <c:pt idx="166">
                  <c:v>4.13439327979696</c:v>
                </c:pt>
                <c:pt idx="167">
                  <c:v>4.1604524595273134</c:v>
                </c:pt>
                <c:pt idx="168">
                  <c:v>4.1643740276134551</c:v>
                </c:pt>
                <c:pt idx="169">
                  <c:v>0.18412160898160179</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0.36218908438310971</c:v>
                </c:pt>
                <c:pt idx="198">
                  <c:v>11.103493849571866</c:v>
                </c:pt>
                <c:pt idx="199">
                  <c:v>11.049269337255222</c:v>
                </c:pt>
                <c:pt idx="200">
                  <c:v>10.970771900937418</c:v>
                </c:pt>
                <c:pt idx="201">
                  <c:v>10.855366899533831</c:v>
                </c:pt>
                <c:pt idx="202">
                  <c:v>0.4908424978485646</c:v>
                </c:pt>
                <c:pt idx="203">
                  <c:v>#N/A</c:v>
                </c:pt>
                <c:pt idx="204">
                  <c:v>#N/A</c:v>
                </c:pt>
                <c:pt idx="205">
                  <c:v>#N/A</c:v>
                </c:pt>
                <c:pt idx="206">
                  <c:v>0.41852660646929274</c:v>
                </c:pt>
                <c:pt idx="207">
                  <c:v>11.108424480482142</c:v>
                </c:pt>
                <c:pt idx="208">
                  <c:v>11.061102506503513</c:v>
                </c:pt>
                <c:pt idx="209">
                  <c:v>10.970179626304688</c:v>
                </c:pt>
                <c:pt idx="210">
                  <c:v>0.4495587633727971</c:v>
                </c:pt>
                <c:pt idx="211">
                  <c:v>#N/A</c:v>
                </c:pt>
                <c:pt idx="212">
                  <c:v>#N/A</c:v>
                </c:pt>
                <c:pt idx="213">
                  <c:v>#N/A</c:v>
                </c:pt>
                <c:pt idx="214">
                  <c:v>#N/A</c:v>
                </c:pt>
                <c:pt idx="215">
                  <c:v>0.44014285439174961</c:v>
                </c:pt>
                <c:pt idx="216">
                  <c:v>11.137016444831115</c:v>
                </c:pt>
                <c:pt idx="217">
                  <c:v>11.066258398508687</c:v>
                </c:pt>
                <c:pt idx="218">
                  <c:v>11.266813028999298</c:v>
                </c:pt>
                <c:pt idx="219">
                  <c:v>0.51519312168670672</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extLst>
            <c:ext xmlns:c16="http://schemas.microsoft.com/office/drawing/2014/chart" uri="{C3380CC4-5D6E-409C-BE32-E72D297353CC}">
              <c16:uniqueId val="{00000003-5871-4B24-BD29-8B608043DD15}"/>
            </c:ext>
          </c:extLst>
        </c:ser>
        <c:dLbls>
          <c:showLegendKey val="0"/>
          <c:showVal val="0"/>
          <c:showCatName val="0"/>
          <c:showSerName val="0"/>
          <c:showPercent val="0"/>
          <c:showBubbleSize val="0"/>
        </c:dLbls>
        <c:axId val="798880912"/>
        <c:axId val="798823920"/>
      </c:areaChart>
      <c:lineChart>
        <c:grouping val="standard"/>
        <c:varyColors val="0"/>
        <c:ser>
          <c:idx val="0"/>
          <c:order val="2"/>
          <c:tx>
            <c:v>standby line</c:v>
          </c:tx>
          <c:spPr>
            <a:ln w="25400">
              <a:solidFill>
                <a:schemeClr val="accent3"/>
              </a:solidFill>
            </a:ln>
          </c:spPr>
          <c:marker>
            <c:symbol val="none"/>
          </c:marker>
          <c:val>
            <c:numRef>
              <c:f>'alt method'!$E$2:$E$266</c:f>
              <c:numCache>
                <c:formatCode>General</c:formatCode>
                <c:ptCount val="265"/>
                <c:pt idx="0">
                  <c:v>1.8545386736777609</c:v>
                </c:pt>
                <c:pt idx="1">
                  <c:v>1.7764910719543154</c:v>
                </c:pt>
                <c:pt idx="2">
                  <c:v>1.9173917247092787</c:v>
                </c:pt>
                <c:pt idx="3">
                  <c:v>1.908062814246501</c:v>
                </c:pt>
                <c:pt idx="4">
                  <c:v>1.7390239875462687</c:v>
                </c:pt>
                <c:pt idx="5">
                  <c:v>1.7824581057076205</c:v>
                </c:pt>
                <c:pt idx="6">
                  <c:v>1.5029000235205392</c:v>
                </c:pt>
                <c:pt idx="7">
                  <c:v>1.918892730982058</c:v>
                </c:pt>
                <c:pt idx="8">
                  <c:v>1.6015786466556974</c:v>
                </c:pt>
                <c:pt idx="9">
                  <c:v>1.8083726214331883</c:v>
                </c:pt>
                <c:pt idx="10">
                  <c:v>1.5456423971672635</c:v>
                </c:pt>
                <c:pt idx="11">
                  <c:v>1.9888430120459151</c:v>
                </c:pt>
                <c:pt idx="12">
                  <c:v>1.6063432970837219</c:v>
                </c:pt>
                <c:pt idx="13">
                  <c:v>1.6155377473302512</c:v>
                </c:pt>
                <c:pt idx="14">
                  <c:v>1.9974903852211479</c:v>
                </c:pt>
                <c:pt idx="15">
                  <c:v>1.5944829069186608</c:v>
                </c:pt>
                <c:pt idx="16">
                  <c:v>1.6299334101528666</c:v>
                </c:pt>
                <c:pt idx="17">
                  <c:v>1.5508740899674134</c:v>
                </c:pt>
                <c:pt idx="18">
                  <c:v>1.9186445380755304</c:v>
                </c:pt>
                <c:pt idx="19">
                  <c:v>1.7714356537863423</c:v>
                </c:pt>
                <c:pt idx="20">
                  <c:v>1.5636063620192919</c:v>
                </c:pt>
                <c:pt idx="21">
                  <c:v>1.5301585353004086</c:v>
                </c:pt>
                <c:pt idx="22">
                  <c:v>1.6663413346064719</c:v>
                </c:pt>
                <c:pt idx="23">
                  <c:v>1.8054281193338242</c:v>
                </c:pt>
                <c:pt idx="24">
                  <c:v>1.9893678825771599</c:v>
                </c:pt>
                <c:pt idx="25">
                  <c:v>1.5041947892880265</c:v>
                </c:pt>
                <c:pt idx="26">
                  <c:v>1.513457881039094</c:v>
                </c:pt>
                <c:pt idx="27">
                  <c:v>1.5594914832170552</c:v>
                </c:pt>
                <c:pt idx="28">
                  <c:v>1.8548752427459383</c:v>
                </c:pt>
                <c:pt idx="29">
                  <c:v>1.566256612407511</c:v>
                </c:pt>
                <c:pt idx="30">
                  <c:v>1.9299683098355809</c:v>
                </c:pt>
                <c:pt idx="31">
                  <c:v>1.6173953817653266</c:v>
                </c:pt>
                <c:pt idx="32">
                  <c:v>1.5700796781002846</c:v>
                </c:pt>
                <c:pt idx="33">
                  <c:v>1.9449016055502311</c:v>
                </c:pt>
                <c:pt idx="34">
                  <c:v>1.8506759461375242</c:v>
                </c:pt>
                <c:pt idx="35">
                  <c:v>1.7872134855924608</c:v>
                </c:pt>
                <c:pt idx="36">
                  <c:v>1.5331788122940635</c:v>
                </c:pt>
                <c:pt idx="37">
                  <c:v>1.9819424617250432</c:v>
                </c:pt>
                <c:pt idx="38">
                  <c:v>1.6932854167615066</c:v>
                </c:pt>
                <c:pt idx="39">
                  <c:v>#N/A</c:v>
                </c:pt>
                <c:pt idx="40">
                  <c:v>#N/A</c:v>
                </c:pt>
                <c:pt idx="41">
                  <c:v>#N/A</c:v>
                </c:pt>
                <c:pt idx="42">
                  <c:v>#N/A</c:v>
                </c:pt>
                <c:pt idx="43">
                  <c:v>1.6641629303665928</c:v>
                </c:pt>
                <c:pt idx="44">
                  <c:v>1.8950194776263207</c:v>
                </c:pt>
                <c:pt idx="45">
                  <c:v>1.6172576289747442</c:v>
                </c:pt>
                <c:pt idx="46">
                  <c:v>1.989161452678105</c:v>
                </c:pt>
                <c:pt idx="47">
                  <c:v>#N/A</c:v>
                </c:pt>
                <c:pt idx="48">
                  <c:v>#N/A</c:v>
                </c:pt>
                <c:pt idx="49">
                  <c:v>#N/A</c:v>
                </c:pt>
                <c:pt idx="50">
                  <c:v>#N/A</c:v>
                </c:pt>
                <c:pt idx="51">
                  <c:v>#N/A</c:v>
                </c:pt>
                <c:pt idx="52">
                  <c:v>1.5843978997352974</c:v>
                </c:pt>
                <c:pt idx="53">
                  <c:v>1.7576233943363189</c:v>
                </c:pt>
                <c:pt idx="54">
                  <c:v>1.7294716653574636</c:v>
                </c:pt>
                <c:pt idx="55">
                  <c:v>1.5720144583309796</c:v>
                </c:pt>
                <c:pt idx="56">
                  <c:v>1.5867574950978764</c:v>
                </c:pt>
                <c:pt idx="57">
                  <c:v>1.836410127248048</c:v>
                </c:pt>
                <c:pt idx="58">
                  <c:v>1.6160392616725288</c:v>
                </c:pt>
                <c:pt idx="59">
                  <c:v>1.5790813328660267</c:v>
                </c:pt>
                <c:pt idx="60">
                  <c:v>1.796584501849285</c:v>
                </c:pt>
                <c:pt idx="61">
                  <c:v>1.6314376630875111</c:v>
                </c:pt>
                <c:pt idx="62">
                  <c:v>1.9548342813362369</c:v>
                </c:pt>
                <c:pt idx="63">
                  <c:v>1.9665911721912073</c:v>
                </c:pt>
                <c:pt idx="64">
                  <c:v>#N/A</c:v>
                </c:pt>
                <c:pt idx="65">
                  <c:v>#N/A</c:v>
                </c:pt>
                <c:pt idx="66">
                  <c:v>#N/A</c:v>
                </c:pt>
                <c:pt idx="67">
                  <c:v>#N/A</c:v>
                </c:pt>
                <c:pt idx="68">
                  <c:v>#N/A</c:v>
                </c:pt>
                <c:pt idx="69">
                  <c:v>#N/A</c:v>
                </c:pt>
                <c:pt idx="70">
                  <c:v>#N/A</c:v>
                </c:pt>
                <c:pt idx="71">
                  <c:v>#N/A</c:v>
                </c:pt>
                <c:pt idx="72">
                  <c:v>1.9671123723416457</c:v>
                </c:pt>
                <c:pt idx="73">
                  <c:v>1.820851982140308</c:v>
                </c:pt>
                <c:pt idx="74">
                  <c:v>1.7490540782583128</c:v>
                </c:pt>
                <c:pt idx="75">
                  <c:v>1.9808126556071524</c:v>
                </c:pt>
                <c:pt idx="76">
                  <c:v>1.5628569189060415</c:v>
                </c:pt>
                <c:pt idx="77">
                  <c:v>1.7038492379691226</c:v>
                </c:pt>
                <c:pt idx="78">
                  <c:v>#N/A</c:v>
                </c:pt>
                <c:pt idx="79">
                  <c:v>#N/A</c:v>
                </c:pt>
                <c:pt idx="80">
                  <c:v>#N/A</c:v>
                </c:pt>
                <c:pt idx="81">
                  <c:v>#N/A</c:v>
                </c:pt>
                <c:pt idx="82">
                  <c:v>#N/A</c:v>
                </c:pt>
                <c:pt idx="83">
                  <c:v>#N/A</c:v>
                </c:pt>
                <c:pt idx="84">
                  <c:v>#N/A</c:v>
                </c:pt>
                <c:pt idx="85">
                  <c:v>1.8416394082321546</c:v>
                </c:pt>
                <c:pt idx="86">
                  <c:v>1.7123889336161957</c:v>
                </c:pt>
                <c:pt idx="87">
                  <c:v>1.6865559178111855</c:v>
                </c:pt>
                <c:pt idx="88">
                  <c:v>1.792952119118028</c:v>
                </c:pt>
                <c:pt idx="89">
                  <c:v>1.900698775500663</c:v>
                </c:pt>
                <c:pt idx="90">
                  <c:v>1.9137123896953527</c:v>
                </c:pt>
                <c:pt idx="91">
                  <c:v>1.8098758532443586</c:v>
                </c:pt>
                <c:pt idx="92">
                  <c:v>1.5023316322219591</c:v>
                </c:pt>
                <c:pt idx="93">
                  <c:v>1.543422945559616</c:v>
                </c:pt>
                <c:pt idx="94">
                  <c:v>1.8499294446017625</c:v>
                </c:pt>
                <c:pt idx="95">
                  <c:v>1.8594313186964357</c:v>
                </c:pt>
                <c:pt idx="96">
                  <c:v>1.9550008800056924</c:v>
                </c:pt>
                <c:pt idx="97">
                  <c:v>1.5953534308460915</c:v>
                </c:pt>
                <c:pt idx="98">
                  <c:v>1.5456082200556605</c:v>
                </c:pt>
                <c:pt idx="99">
                  <c:v>1.8216766371099982</c:v>
                </c:pt>
                <c:pt idx="100">
                  <c:v>1.8584191654207314</c:v>
                </c:pt>
                <c:pt idx="101">
                  <c:v>1.8412522008041279</c:v>
                </c:pt>
                <c:pt idx="102">
                  <c:v>1.7313499631793778</c:v>
                </c:pt>
                <c:pt idx="103">
                  <c:v>1.7965623050835386</c:v>
                </c:pt>
                <c:pt idx="104">
                  <c:v>1.6045777877809817</c:v>
                </c:pt>
                <c:pt idx="105">
                  <c:v>1.6721067350637746</c:v>
                </c:pt>
                <c:pt idx="106">
                  <c:v>1.9329445073786564</c:v>
                </c:pt>
                <c:pt idx="107">
                  <c:v>1.6036497790414241</c:v>
                </c:pt>
                <c:pt idx="108">
                  <c:v>1.825001145302088</c:v>
                </c:pt>
                <c:pt idx="109">
                  <c:v>1.5011217475057865</c:v>
                </c:pt>
                <c:pt idx="110">
                  <c:v>1.9376681413082411</c:v>
                </c:pt>
                <c:pt idx="111">
                  <c:v>#N/A</c:v>
                </c:pt>
                <c:pt idx="112">
                  <c:v>#N/A</c:v>
                </c:pt>
                <c:pt idx="113">
                  <c:v>#N/A</c:v>
                </c:pt>
                <c:pt idx="114">
                  <c:v>#N/A</c:v>
                </c:pt>
                <c:pt idx="115">
                  <c:v>#N/A</c:v>
                </c:pt>
                <c:pt idx="116">
                  <c:v>1.6223226127850365</c:v>
                </c:pt>
                <c:pt idx="117">
                  <c:v>1.5630450508872449</c:v>
                </c:pt>
                <c:pt idx="118">
                  <c:v>1.9919391444513437</c:v>
                </c:pt>
                <c:pt idx="119">
                  <c:v>1.580251021609056</c:v>
                </c:pt>
                <c:pt idx="120">
                  <c:v>1.93157173116498</c:v>
                </c:pt>
                <c:pt idx="121">
                  <c:v>1.964350257836843</c:v>
                </c:pt>
                <c:pt idx="122">
                  <c:v>1.6812972499121059</c:v>
                </c:pt>
                <c:pt idx="123">
                  <c:v>1.799992973353131</c:v>
                </c:pt>
                <c:pt idx="124">
                  <c:v>1.6191293422798858</c:v>
                </c:pt>
                <c:pt idx="125">
                  <c:v>1.8287327365007662</c:v>
                </c:pt>
                <c:pt idx="126">
                  <c:v>#N/A</c:v>
                </c:pt>
                <c:pt idx="127">
                  <c:v>#N/A</c:v>
                </c:pt>
                <c:pt idx="128">
                  <c:v>#N/A</c:v>
                </c:pt>
                <c:pt idx="129">
                  <c:v>1.7619861404049733</c:v>
                </c:pt>
                <c:pt idx="130">
                  <c:v>1.9283111589192554</c:v>
                </c:pt>
                <c:pt idx="131">
                  <c:v>1.529924950246055</c:v>
                </c:pt>
                <c:pt idx="132">
                  <c:v>1.6772644550748597</c:v>
                </c:pt>
                <c:pt idx="133">
                  <c:v>1.5368600492153335</c:v>
                </c:pt>
                <c:pt idx="134">
                  <c:v>#N/A</c:v>
                </c:pt>
                <c:pt idx="135">
                  <c:v>#N/A</c:v>
                </c:pt>
                <c:pt idx="136">
                  <c:v>#N/A</c:v>
                </c:pt>
                <c:pt idx="137">
                  <c:v>#N/A</c:v>
                </c:pt>
                <c:pt idx="138">
                  <c:v>#N/A</c:v>
                </c:pt>
                <c:pt idx="139">
                  <c:v>1.784209142062684</c:v>
                </c:pt>
                <c:pt idx="140">
                  <c:v>1.5208034548199905</c:v>
                </c:pt>
                <c:pt idx="141">
                  <c:v>1.7307658707542157</c:v>
                </c:pt>
                <c:pt idx="142">
                  <c:v>1.6115446044075097</c:v>
                </c:pt>
                <c:pt idx="143">
                  <c:v>1.8683430437086863</c:v>
                </c:pt>
                <c:pt idx="144">
                  <c:v>1.524823302442516</c:v>
                </c:pt>
                <c:pt idx="145">
                  <c:v>1.7525938465659903</c:v>
                </c:pt>
                <c:pt idx="146">
                  <c:v>1.7397978708450137</c:v>
                </c:pt>
                <c:pt idx="147">
                  <c:v>1.7842826032133559</c:v>
                </c:pt>
                <c:pt idx="148">
                  <c:v>1.8200056000311995</c:v>
                </c:pt>
                <c:pt idx="149">
                  <c:v>1.6582242275714298</c:v>
                </c:pt>
                <c:pt idx="150">
                  <c:v>1.6946591839277105</c:v>
                </c:pt>
                <c:pt idx="151">
                  <c:v>1.7395170057403102</c:v>
                </c:pt>
                <c:pt idx="152">
                  <c:v>1.8612270227832557</c:v>
                </c:pt>
                <c:pt idx="153">
                  <c:v>1.9629990536523869</c:v>
                </c:pt>
                <c:pt idx="154">
                  <c:v>1.8516693965033877</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1.8051138135451157</c:v>
                </c:pt>
                <c:pt idx="170">
                  <c:v>1.5596548978893141</c:v>
                </c:pt>
                <c:pt idx="171">
                  <c:v>1.8822920126155029</c:v>
                </c:pt>
                <c:pt idx="172">
                  <c:v>1.7815448586266265</c:v>
                </c:pt>
                <c:pt idx="173">
                  <c:v>1.5477632079350863</c:v>
                </c:pt>
                <c:pt idx="174">
                  <c:v>1.5508357716520629</c:v>
                </c:pt>
                <c:pt idx="175">
                  <c:v>1.6362640790417222</c:v>
                </c:pt>
                <c:pt idx="176">
                  <c:v>1.9557262933378698</c:v>
                </c:pt>
                <c:pt idx="177">
                  <c:v>1.890675940381473</c:v>
                </c:pt>
                <c:pt idx="178">
                  <c:v>1.9507479119538154</c:v>
                </c:pt>
                <c:pt idx="179">
                  <c:v>1.7659285476859066</c:v>
                </c:pt>
                <c:pt idx="180">
                  <c:v>1.6842872673360851</c:v>
                </c:pt>
                <c:pt idx="181">
                  <c:v>1.5269934428037679</c:v>
                </c:pt>
                <c:pt idx="182">
                  <c:v>1.7435907010196945</c:v>
                </c:pt>
                <c:pt idx="183">
                  <c:v>1.6870943069220692</c:v>
                </c:pt>
                <c:pt idx="184">
                  <c:v>1.831155513297154</c:v>
                </c:pt>
                <c:pt idx="185">
                  <c:v>1.7240488169539949</c:v>
                </c:pt>
                <c:pt idx="186">
                  <c:v>1.5866846859730699</c:v>
                </c:pt>
                <c:pt idx="187">
                  <c:v>1.5794409242786944</c:v>
                </c:pt>
                <c:pt idx="188">
                  <c:v>1.7293083234789774</c:v>
                </c:pt>
                <c:pt idx="189">
                  <c:v>1.6144506910323666</c:v>
                </c:pt>
                <c:pt idx="190">
                  <c:v>1.999924590583932</c:v>
                </c:pt>
                <c:pt idx="191">
                  <c:v>1.9077875121975971</c:v>
                </c:pt>
                <c:pt idx="192">
                  <c:v>1.6643151269613377</c:v>
                </c:pt>
                <c:pt idx="193">
                  <c:v>1.9713066138471973</c:v>
                </c:pt>
                <c:pt idx="194">
                  <c:v>1.6349396510373695</c:v>
                </c:pt>
                <c:pt idx="195">
                  <c:v>1.8497132230519902</c:v>
                </c:pt>
                <c:pt idx="196">
                  <c:v>1.6548227560240085</c:v>
                </c:pt>
                <c:pt idx="197">
                  <c:v>1.5934407583946761</c:v>
                </c:pt>
                <c:pt idx="198">
                  <c:v>#N/A</c:v>
                </c:pt>
                <c:pt idx="199">
                  <c:v>#N/A</c:v>
                </c:pt>
                <c:pt idx="200">
                  <c:v>#N/A</c:v>
                </c:pt>
                <c:pt idx="201">
                  <c:v>#N/A</c:v>
                </c:pt>
                <c:pt idx="202">
                  <c:v>1.7777707274486221</c:v>
                </c:pt>
                <c:pt idx="203">
                  <c:v>1.6239973847324594</c:v>
                </c:pt>
                <c:pt idx="204">
                  <c:v>1.7123769075883004</c:v>
                </c:pt>
                <c:pt idx="205">
                  <c:v>1.6147344573667759</c:v>
                </c:pt>
                <c:pt idx="206">
                  <c:v>1.5158515265095716</c:v>
                </c:pt>
                <c:pt idx="207">
                  <c:v>#N/A</c:v>
                </c:pt>
                <c:pt idx="208">
                  <c:v>#N/A</c:v>
                </c:pt>
                <c:pt idx="209">
                  <c:v>#N/A</c:v>
                </c:pt>
                <c:pt idx="210">
                  <c:v>1.6282461549177727</c:v>
                </c:pt>
                <c:pt idx="211">
                  <c:v>1.8789146894251436</c:v>
                </c:pt>
                <c:pt idx="212">
                  <c:v>1.6526615259055801</c:v>
                </c:pt>
                <c:pt idx="213">
                  <c:v>1.998176192691353</c:v>
                </c:pt>
                <c:pt idx="214">
                  <c:v>1.5309569961478577</c:v>
                </c:pt>
                <c:pt idx="215">
                  <c:v>1.5941428989197743</c:v>
                </c:pt>
                <c:pt idx="216">
                  <c:v>#N/A</c:v>
                </c:pt>
                <c:pt idx="217">
                  <c:v>#N/A</c:v>
                </c:pt>
                <c:pt idx="218">
                  <c:v>#N/A</c:v>
                </c:pt>
                <c:pt idx="219">
                  <c:v>1.8659656707233125</c:v>
                </c:pt>
                <c:pt idx="220">
                  <c:v>1.5943575078533416</c:v>
                </c:pt>
                <c:pt idx="221">
                  <c:v>1.8195669902023615</c:v>
                </c:pt>
                <c:pt idx="222">
                  <c:v>1.5734145742156311</c:v>
                </c:pt>
                <c:pt idx="223">
                  <c:v>1.6170729571801719</c:v>
                </c:pt>
                <c:pt idx="224">
                  <c:v>1.9283822278038016</c:v>
                </c:pt>
                <c:pt idx="225">
                  <c:v>1.5191099183698089</c:v>
                </c:pt>
                <c:pt idx="226">
                  <c:v>1.7246576747384585</c:v>
                </c:pt>
                <c:pt idx="227">
                  <c:v>1.5604861138753225</c:v>
                </c:pt>
                <c:pt idx="228">
                  <c:v>1.8760903039504839</c:v>
                </c:pt>
                <c:pt idx="229">
                  <c:v>1.566905094447741</c:v>
                </c:pt>
                <c:pt idx="230">
                  <c:v>1.9193461041207502</c:v>
                </c:pt>
                <c:pt idx="231">
                  <c:v>1.944660016339542</c:v>
                </c:pt>
                <c:pt idx="232">
                  <c:v>1.7127639479930883</c:v>
                </c:pt>
                <c:pt idx="233">
                  <c:v>1.9951731689376113</c:v>
                </c:pt>
                <c:pt idx="234">
                  <c:v>1.6349894586328588</c:v>
                </c:pt>
                <c:pt idx="235">
                  <c:v>1.5316707394732898</c:v>
                </c:pt>
                <c:pt idx="236">
                  <c:v>1.8524858115786094</c:v>
                </c:pt>
                <c:pt idx="237">
                  <c:v>1.8442255634092448</c:v>
                </c:pt>
                <c:pt idx="238">
                  <c:v>1.6484993588385972</c:v>
                </c:pt>
                <c:pt idx="239">
                  <c:v>1.731624559658334</c:v>
                </c:pt>
                <c:pt idx="240">
                  <c:v>1.8281707315911868</c:v>
                </c:pt>
                <c:pt idx="241">
                  <c:v>1.9065345620761787</c:v>
                </c:pt>
                <c:pt idx="242">
                  <c:v>1.8134978958998529</c:v>
                </c:pt>
                <c:pt idx="243">
                  <c:v>1.7383133981044612</c:v>
                </c:pt>
                <c:pt idx="244">
                  <c:v>1.9465445775168231</c:v>
                </c:pt>
                <c:pt idx="245">
                  <c:v>1.7564557837260359</c:v>
                </c:pt>
                <c:pt idx="246">
                  <c:v>1.9401020165881633</c:v>
                </c:pt>
                <c:pt idx="247">
                  <c:v>1.5334026112912076</c:v>
                </c:pt>
                <c:pt idx="248">
                  <c:v>1.9331117133802933</c:v>
                </c:pt>
                <c:pt idx="249">
                  <c:v>1.7652011141135606</c:v>
                </c:pt>
                <c:pt idx="250">
                  <c:v>1.7362809708432914</c:v>
                </c:pt>
                <c:pt idx="251">
                  <c:v>1.7332213405577304</c:v>
                </c:pt>
                <c:pt idx="252">
                  <c:v>1.8487508634471927</c:v>
                </c:pt>
                <c:pt idx="253">
                  <c:v>1.5031559109076476</c:v>
                </c:pt>
                <c:pt idx="254">
                  <c:v>1.8785311648231224</c:v>
                </c:pt>
                <c:pt idx="255">
                  <c:v>1.7793815779478397</c:v>
                </c:pt>
                <c:pt idx="256">
                  <c:v>1.5043652187423908</c:v>
                </c:pt>
                <c:pt idx="257">
                  <c:v>1.7830480248293687</c:v>
                </c:pt>
                <c:pt idx="258">
                  <c:v>1.5716569997589867</c:v>
                </c:pt>
                <c:pt idx="259">
                  <c:v>1.7259410155757045</c:v>
                </c:pt>
                <c:pt idx="260">
                  <c:v>1.625151846420215</c:v>
                </c:pt>
                <c:pt idx="261">
                  <c:v>1.6223671667480453</c:v>
                </c:pt>
                <c:pt idx="262">
                  <c:v>1.5865059013857543</c:v>
                </c:pt>
                <c:pt idx="263">
                  <c:v>1.5724987985071994</c:v>
                </c:pt>
                <c:pt idx="264">
                  <c:v>1.6081036195817666</c:v>
                </c:pt>
              </c:numCache>
            </c:numRef>
          </c:val>
          <c:smooth val="0"/>
          <c:extLst>
            <c:ext xmlns:c16="http://schemas.microsoft.com/office/drawing/2014/chart" uri="{C3380CC4-5D6E-409C-BE32-E72D297353CC}">
              <c16:uniqueId val="{00000004-5871-4B24-BD29-8B608043DD15}"/>
            </c:ext>
          </c:extLst>
        </c:ser>
        <c:ser>
          <c:idx val="1"/>
          <c:order val="3"/>
          <c:tx>
            <c:v>full line</c:v>
          </c:tx>
          <c:spPr>
            <a:ln w="25400">
              <a:solidFill>
                <a:schemeClr val="accent5"/>
              </a:solidFill>
            </a:ln>
          </c:spPr>
          <c:marker>
            <c:symbol val="none"/>
          </c:marker>
          <c:val>
            <c:numRef>
              <c:f>'alt method'!$F$2:$F$266</c:f>
              <c:numCache>
                <c:formatCode>General</c:formatCode>
                <c:ptCount val="265"/>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1.6932854167615066</c:v>
                </c:pt>
                <c:pt idx="39">
                  <c:v>39.67807329829899</c:v>
                </c:pt>
                <c:pt idx="40">
                  <c:v>39.424262398379504</c:v>
                </c:pt>
                <c:pt idx="41">
                  <c:v>39.411373647930752</c:v>
                </c:pt>
                <c:pt idx="42">
                  <c:v>40.346640047778116</c:v>
                </c:pt>
                <c:pt idx="43">
                  <c:v>1.6641629303665928</c:v>
                </c:pt>
                <c:pt idx="44">
                  <c:v>#N/A</c:v>
                </c:pt>
                <c:pt idx="45">
                  <c:v>#N/A</c:v>
                </c:pt>
                <c:pt idx="46">
                  <c:v>1.989161452678105</c:v>
                </c:pt>
                <c:pt idx="47">
                  <c:v>40.03532295679787</c:v>
                </c:pt>
                <c:pt idx="48">
                  <c:v>40.724304593115221</c:v>
                </c:pt>
                <c:pt idx="49">
                  <c:v>40.975314216449803</c:v>
                </c:pt>
                <c:pt idx="50">
                  <c:v>40.414007190902836</c:v>
                </c:pt>
                <c:pt idx="51">
                  <c:v>39.841293945758331</c:v>
                </c:pt>
                <c:pt idx="52">
                  <c:v>1.5843978997352974</c:v>
                </c:pt>
                <c:pt idx="53">
                  <c:v>#N/A</c:v>
                </c:pt>
                <c:pt idx="54">
                  <c:v>#N/A</c:v>
                </c:pt>
                <c:pt idx="55">
                  <c:v>#N/A</c:v>
                </c:pt>
                <c:pt idx="56">
                  <c:v>#N/A</c:v>
                </c:pt>
                <c:pt idx="57">
                  <c:v>#N/A</c:v>
                </c:pt>
                <c:pt idx="58">
                  <c:v>#N/A</c:v>
                </c:pt>
                <c:pt idx="59">
                  <c:v>#N/A</c:v>
                </c:pt>
                <c:pt idx="60">
                  <c:v>#N/A</c:v>
                </c:pt>
                <c:pt idx="61">
                  <c:v>#N/A</c:v>
                </c:pt>
                <c:pt idx="62">
                  <c:v>#N/A</c:v>
                </c:pt>
                <c:pt idx="63">
                  <c:v>1.9665911721912073</c:v>
                </c:pt>
                <c:pt idx="64">
                  <c:v>39.357802194685107</c:v>
                </c:pt>
                <c:pt idx="65">
                  <c:v>39.977028831789873</c:v>
                </c:pt>
                <c:pt idx="66">
                  <c:v>39.395472161466195</c:v>
                </c:pt>
                <c:pt idx="67">
                  <c:v>39.847707130113037</c:v>
                </c:pt>
                <c:pt idx="68">
                  <c:v>39.306414559883464</c:v>
                </c:pt>
                <c:pt idx="69">
                  <c:v>40.213293038656722</c:v>
                </c:pt>
                <c:pt idx="70">
                  <c:v>40.05803409011461</c:v>
                </c:pt>
                <c:pt idx="71">
                  <c:v>39.268397042161702</c:v>
                </c:pt>
                <c:pt idx="72">
                  <c:v>1.9671123723416457</c:v>
                </c:pt>
                <c:pt idx="73">
                  <c:v>#N/A</c:v>
                </c:pt>
                <c:pt idx="74">
                  <c:v>#N/A</c:v>
                </c:pt>
                <c:pt idx="75">
                  <c:v>#N/A</c:v>
                </c:pt>
                <c:pt idx="76">
                  <c:v>#N/A</c:v>
                </c:pt>
                <c:pt idx="77">
                  <c:v>1.7038492379691226</c:v>
                </c:pt>
                <c:pt idx="78">
                  <c:v>40.638525272861379</c:v>
                </c:pt>
                <c:pt idx="79">
                  <c:v>39.764231873927045</c:v>
                </c:pt>
                <c:pt idx="80">
                  <c:v>39.974239075443975</c:v>
                </c:pt>
                <c:pt idx="81">
                  <c:v>39.676571509912286</c:v>
                </c:pt>
                <c:pt idx="82">
                  <c:v>40.548796048144837</c:v>
                </c:pt>
                <c:pt idx="83">
                  <c:v>40.932198370862331</c:v>
                </c:pt>
                <c:pt idx="84">
                  <c:v>40.217937540326034</c:v>
                </c:pt>
                <c:pt idx="85">
                  <c:v>1.8416394082321546</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1.9376681413082411</c:v>
                </c:pt>
                <c:pt idx="111">
                  <c:v>39.416349998206897</c:v>
                </c:pt>
                <c:pt idx="112">
                  <c:v>40.720320068455351</c:v>
                </c:pt>
                <c:pt idx="113">
                  <c:v>40.020062357304134</c:v>
                </c:pt>
                <c:pt idx="114">
                  <c:v>39.833789928814873</c:v>
                </c:pt>
                <c:pt idx="115">
                  <c:v>40.705695088523967</c:v>
                </c:pt>
                <c:pt idx="116">
                  <c:v>1.6223226127850365</c:v>
                </c:pt>
                <c:pt idx="117">
                  <c:v>#N/A</c:v>
                </c:pt>
                <c:pt idx="118">
                  <c:v>#N/A</c:v>
                </c:pt>
                <c:pt idx="119">
                  <c:v>#N/A</c:v>
                </c:pt>
                <c:pt idx="120">
                  <c:v>#N/A</c:v>
                </c:pt>
                <c:pt idx="121">
                  <c:v>#N/A</c:v>
                </c:pt>
                <c:pt idx="122">
                  <c:v>#N/A</c:v>
                </c:pt>
                <c:pt idx="123">
                  <c:v>#N/A</c:v>
                </c:pt>
                <c:pt idx="124">
                  <c:v>#N/A</c:v>
                </c:pt>
                <c:pt idx="125">
                  <c:v>1.8287327365007662</c:v>
                </c:pt>
                <c:pt idx="126">
                  <c:v>39.501682272194699</c:v>
                </c:pt>
                <c:pt idx="127">
                  <c:v>39.868885789460293</c:v>
                </c:pt>
                <c:pt idx="128">
                  <c:v>39.494144153012996</c:v>
                </c:pt>
                <c:pt idx="129">
                  <c:v>1.7619861404049733</c:v>
                </c:pt>
                <c:pt idx="130">
                  <c:v>#N/A</c:v>
                </c:pt>
                <c:pt idx="131">
                  <c:v>#N/A</c:v>
                </c:pt>
                <c:pt idx="132">
                  <c:v>#N/A</c:v>
                </c:pt>
                <c:pt idx="133">
                  <c:v>1.5368600492153335</c:v>
                </c:pt>
                <c:pt idx="134">
                  <c:v>40.136772028479832</c:v>
                </c:pt>
                <c:pt idx="135">
                  <c:v>40.621060566397816</c:v>
                </c:pt>
                <c:pt idx="136">
                  <c:v>39.962151058190003</c:v>
                </c:pt>
                <c:pt idx="137">
                  <c:v>39.23933407473713</c:v>
                </c:pt>
                <c:pt idx="138">
                  <c:v>40.696102637025561</c:v>
                </c:pt>
                <c:pt idx="139">
                  <c:v>1.784209142062684</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1.8516693965033877</c:v>
                </c:pt>
                <c:pt idx="155">
                  <c:v>40.072451806870269</c:v>
                </c:pt>
                <c:pt idx="156">
                  <c:v>40.523593418795357</c:v>
                </c:pt>
                <c:pt idx="157">
                  <c:v>40.961629761581165</c:v>
                </c:pt>
                <c:pt idx="158">
                  <c:v>40.6951770716692</c:v>
                </c:pt>
                <c:pt idx="159">
                  <c:v>39.613916234332656</c:v>
                </c:pt>
                <c:pt idx="160">
                  <c:v>39.606316803684386</c:v>
                </c:pt>
                <c:pt idx="161">
                  <c:v>40.241437095106548</c:v>
                </c:pt>
                <c:pt idx="162">
                  <c:v>39.644960260968993</c:v>
                </c:pt>
                <c:pt idx="163">
                  <c:v>40.229527117425846</c:v>
                </c:pt>
                <c:pt idx="164">
                  <c:v>40.928936043188259</c:v>
                </c:pt>
                <c:pt idx="165">
                  <c:v>40.509148915853118</c:v>
                </c:pt>
                <c:pt idx="166">
                  <c:v>40.533267448989847</c:v>
                </c:pt>
                <c:pt idx="167">
                  <c:v>40.788749603208977</c:v>
                </c:pt>
                <c:pt idx="168">
                  <c:v>40.827196349151528</c:v>
                </c:pt>
                <c:pt idx="169">
                  <c:v>1.8051138135451157</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1.5934407583946761</c:v>
                </c:pt>
                <c:pt idx="198">
                  <c:v>40.215479353755399</c:v>
                </c:pt>
                <c:pt idx="199">
                  <c:v>40.019084886835287</c:v>
                </c:pt>
                <c:pt idx="200">
                  <c:v>39.734776895825483</c:v>
                </c:pt>
                <c:pt idx="201">
                  <c:v>39.316794275747299</c:v>
                </c:pt>
                <c:pt idx="202">
                  <c:v>1.7777707274486221</c:v>
                </c:pt>
                <c:pt idx="203">
                  <c:v>#N/A</c:v>
                </c:pt>
                <c:pt idx="204">
                  <c:v>#N/A</c:v>
                </c:pt>
                <c:pt idx="205">
                  <c:v>#N/A</c:v>
                </c:pt>
                <c:pt idx="206">
                  <c:v>1.5158515265095716</c:v>
                </c:pt>
                <c:pt idx="207">
                  <c:v>40.233337488164217</c:v>
                </c:pt>
                <c:pt idx="208">
                  <c:v>40.061943160099645</c:v>
                </c:pt>
                <c:pt idx="209">
                  <c:v>39.732631750469714</c:v>
                </c:pt>
                <c:pt idx="210">
                  <c:v>1.6282461549177727</c:v>
                </c:pt>
                <c:pt idx="211">
                  <c:v>#N/A</c:v>
                </c:pt>
                <c:pt idx="212">
                  <c:v>#N/A</c:v>
                </c:pt>
                <c:pt idx="213">
                  <c:v>#N/A</c:v>
                </c:pt>
                <c:pt idx="214">
                  <c:v>#N/A</c:v>
                </c:pt>
                <c:pt idx="215">
                  <c:v>1.5941428989197743</c:v>
                </c:pt>
                <c:pt idx="216">
                  <c:v>40.336894041402083</c:v>
                </c:pt>
                <c:pt idx="217">
                  <c:v>40.080617162291517</c:v>
                </c:pt>
                <c:pt idx="218">
                  <c:v>40.807001191594708</c:v>
                </c:pt>
                <c:pt idx="219">
                  <c:v>1.8659656707233125</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0</c:v>
                </c:pt>
              </c:numCache>
            </c:numRef>
          </c:val>
          <c:smooth val="0"/>
          <c:extLst>
            <c:ext xmlns:c16="http://schemas.microsoft.com/office/drawing/2014/chart" uri="{C3380CC4-5D6E-409C-BE32-E72D297353CC}">
              <c16:uniqueId val="{00000005-5871-4B24-BD29-8B608043DD15}"/>
            </c:ext>
          </c:extLst>
        </c:ser>
        <c:dLbls>
          <c:showLegendKey val="0"/>
          <c:showVal val="0"/>
          <c:showCatName val="0"/>
          <c:showSerName val="0"/>
          <c:showPercent val="0"/>
          <c:showBubbleSize val="0"/>
        </c:dLbls>
        <c:marker val="1"/>
        <c:smooth val="0"/>
        <c:axId val="798880912"/>
        <c:axId val="798823920"/>
      </c:lineChart>
      <c:catAx>
        <c:axId val="798880912"/>
        <c:scaling>
          <c:orientation val="minMax"/>
        </c:scaling>
        <c:delete val="0"/>
        <c:axPos val="b"/>
        <c:majorTickMark val="cross"/>
        <c:minorTickMark val="none"/>
        <c:tickLblPos val="none"/>
        <c:spPr>
          <a:noFill/>
          <a:ln w="12700">
            <a:solidFill>
              <a:schemeClr val="bg1"/>
            </a:solidFill>
          </a:ln>
        </c:spPr>
        <c:crossAx val="798823920"/>
        <c:crosses val="autoZero"/>
        <c:auto val="1"/>
        <c:lblAlgn val="ctr"/>
        <c:lblOffset val="100"/>
        <c:tickMarkSkip val="22"/>
        <c:noMultiLvlLbl val="0"/>
      </c:catAx>
      <c:valAx>
        <c:axId val="798823920"/>
        <c:scaling>
          <c:orientation val="minMax"/>
        </c:scaling>
        <c:delete val="1"/>
        <c:axPos val="l"/>
        <c:numFmt formatCode="General" sourceLinked="1"/>
        <c:majorTickMark val="out"/>
        <c:minorTickMark val="none"/>
        <c:tickLblPos val="nextTo"/>
        <c:crossAx val="798880912"/>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savings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F48D-4A9D-8193-42ECFC1D866B}"/>
              </c:ext>
            </c:extLst>
          </c:dPt>
          <c:dPt>
            <c:idx val="1"/>
            <c:bubble3D val="0"/>
            <c:spPr>
              <a:solidFill>
                <a:schemeClr val="accent1">
                  <a:lumMod val="50000"/>
                </a:schemeClr>
              </a:solidFill>
              <a:ln w="19050">
                <a:noFill/>
              </a:ln>
              <a:effectLst/>
            </c:spPr>
            <c:extLst>
              <c:ext xmlns:c16="http://schemas.microsoft.com/office/drawing/2014/chart" uri="{C3380CC4-5D6E-409C-BE32-E72D297353CC}">
                <c16:uniqueId val="{00000003-F48D-4A9D-8193-42ECFC1D866B}"/>
              </c:ext>
            </c:extLst>
          </c:dPt>
          <c:cat>
            <c:strRef>
              <c:f>Sheet1!$A$2:$A$3</c:f>
              <c:strCache>
                <c:ptCount val="2"/>
                <c:pt idx="0">
                  <c:v>savings</c:v>
                </c:pt>
                <c:pt idx="1">
                  <c:v>remainder</c:v>
                </c:pt>
              </c:strCache>
            </c:strRef>
          </c:cat>
          <c:val>
            <c:numRef>
              <c:f>Sheet1!$B$2:$B$3</c:f>
              <c:numCache>
                <c:formatCode>General</c:formatCode>
                <c:ptCount val="2"/>
                <c:pt idx="0">
                  <c:v>0.5</c:v>
                </c:pt>
                <c:pt idx="1">
                  <c:v>0.5</c:v>
                </c:pt>
              </c:numCache>
            </c:numRef>
          </c:val>
          <c:extLst>
            <c:ext xmlns:c16="http://schemas.microsoft.com/office/drawing/2014/chart" uri="{C3380CC4-5D6E-409C-BE32-E72D297353CC}">
              <c16:uniqueId val="{00000004-F48D-4A9D-8193-42ECFC1D866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B67F1F-56E8-468A-89D4-48ACBEEF74C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AFA4BA-EE8B-4793-A495-1033EBB56C59}" type="datetimeFigureOut">
              <a:rPr lang="en-US" smtClean="0"/>
              <a:t>9/15/2022</a:t>
            </a:fld>
            <a:endParaRPr lang="en-US"/>
          </a:p>
        </p:txBody>
      </p:sp>
      <p:sp>
        <p:nvSpPr>
          <p:cNvPr id="4" name="Footer Placeholder 3">
            <a:extLst>
              <a:ext uri="{FF2B5EF4-FFF2-40B4-BE49-F238E27FC236}">
                <a16:creationId xmlns:a16="http://schemas.microsoft.com/office/drawing/2014/main" id="{2D7235FC-0DA3-45A6-804B-4195471575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BC080B-28FD-4FFA-B259-AA11F45E80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968A3A-EFFB-4497-A55C-DDA566444C80}" type="slidenum">
              <a:rPr lang="en-US" smtClean="0"/>
              <a:t>‹#›</a:t>
            </a:fld>
            <a:endParaRPr lang="en-US"/>
          </a:p>
        </p:txBody>
      </p:sp>
      <p:sp>
        <p:nvSpPr>
          <p:cNvPr id="6" name="Header Placeholder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3958306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72B46-728B-4D74-A37C-B8EF32B57DFA}"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A48B9-E4F8-4E42-AF8E-6B260ACE845E}" type="slidenum">
              <a:rPr lang="en-US" smtClean="0"/>
              <a:t>‹#›</a:t>
            </a:fld>
            <a:endParaRPr lang="en-US"/>
          </a:p>
        </p:txBody>
      </p:sp>
    </p:spTree>
    <p:extLst>
      <p:ext uri="{BB962C8B-B14F-4D97-AF65-F5344CB8AC3E}">
        <p14:creationId xmlns:p14="http://schemas.microsoft.com/office/powerpoint/2010/main" val="3102466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1</a:t>
            </a:fld>
            <a:endParaRPr lang="en-US"/>
          </a:p>
        </p:txBody>
      </p:sp>
    </p:spTree>
    <p:extLst>
      <p:ext uri="{BB962C8B-B14F-4D97-AF65-F5344CB8AC3E}">
        <p14:creationId xmlns:p14="http://schemas.microsoft.com/office/powerpoint/2010/main" val="73299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pPr>
            <a:r>
              <a:rPr lang="en-US" sz="1400" b="1">
                <a:solidFill>
                  <a:schemeClr val="bg1"/>
                </a:solidFill>
                <a:latin typeface="Segoe UI Light" panose="020B0502040204020203" pitchFamily="34" charset="0"/>
                <a:cs typeface="Segoe UI Light" panose="020B0502040204020203" pitchFamily="34" charset="0"/>
              </a:rPr>
              <a:t>COVID disruptions</a:t>
            </a:r>
            <a:endParaRPr lang="en-US" sz="800">
              <a:solidFill>
                <a:schemeClr val="bg1"/>
              </a:solidFill>
              <a:latin typeface="Segoe UI Light" panose="020B0502040204020203" pitchFamily="34" charset="0"/>
              <a:cs typeface="Segoe UI Light" panose="020B0502040204020203" pitchFamily="34" charset="0"/>
            </a:endParaRPr>
          </a:p>
          <a:p>
            <a:pPr algn="l"/>
            <a:r>
              <a:rPr lang="en-US" sz="1200">
                <a:solidFill>
                  <a:schemeClr val="bg1"/>
                </a:solidFill>
                <a:latin typeface="Segoe UI Light" panose="020B0502040204020203" pitchFamily="34" charset="0"/>
                <a:cs typeface="Segoe UI Light" panose="020B0502040204020203" pitchFamily="34" charset="0"/>
              </a:rPr>
              <a:t>Altered occupancy patterns, changes in operations</a:t>
            </a:r>
          </a:p>
          <a:p>
            <a:endParaRPr lang="en-US"/>
          </a:p>
          <a:p>
            <a:pPr algn="l">
              <a:spcAft>
                <a:spcPts val="1200"/>
              </a:spcAft>
            </a:pPr>
            <a:r>
              <a:rPr lang="en-US" sz="1400" b="1">
                <a:solidFill>
                  <a:schemeClr val="bg1"/>
                </a:solidFill>
                <a:latin typeface="Segoe UI Light" panose="020B0502040204020203" pitchFamily="34" charset="0"/>
                <a:cs typeface="Segoe UI Light" panose="020B0502040204020203" pitchFamily="34" charset="0"/>
              </a:rPr>
              <a:t>BMS data issues</a:t>
            </a:r>
          </a:p>
          <a:p>
            <a:pPr algn="l"/>
            <a:r>
              <a:rPr lang="en-US" sz="1200">
                <a:solidFill>
                  <a:schemeClr val="bg1"/>
                </a:solidFill>
                <a:latin typeface="Segoe UI Light" panose="020B0502040204020203" pitchFamily="34" charset="0"/>
                <a:cs typeface="Segoe UI Light" panose="020B0502040204020203" pitchFamily="34" charset="0"/>
              </a:rPr>
              <a:t>Data access, missing trend points, overwritten logs, etc.</a:t>
            </a:r>
          </a:p>
          <a:p>
            <a:endParaRPr lang="en-US"/>
          </a:p>
          <a:p>
            <a:pPr algn="l">
              <a:spcAft>
                <a:spcPts val="1200"/>
              </a:spcAft>
            </a:pPr>
            <a:r>
              <a:rPr lang="en-US" sz="1400" b="1">
                <a:solidFill>
                  <a:schemeClr val="bg1"/>
                </a:solidFill>
                <a:latin typeface="Segoe UI Light" panose="020B0502040204020203" pitchFamily="34" charset="0"/>
                <a:cs typeface="Segoe UI Light" panose="020B0502040204020203" pitchFamily="34" charset="0"/>
              </a:rPr>
              <a:t>Evaluation timing</a:t>
            </a:r>
          </a:p>
          <a:p>
            <a:pPr algn="l"/>
            <a:r>
              <a:rPr lang="en-US" sz="1200">
                <a:solidFill>
                  <a:schemeClr val="bg1"/>
                </a:solidFill>
                <a:latin typeface="Segoe UI Light" panose="020B0502040204020203" pitchFamily="34" charset="0"/>
                <a:cs typeface="Segoe UI Light" panose="020B0502040204020203" pitchFamily="34" charset="0"/>
              </a:rPr>
              <a:t>Cooling vs. heating seasons, simultaneous system changes</a:t>
            </a:r>
          </a:p>
          <a:p>
            <a:r>
              <a:rPr lang="en-US"/>
              <a:t>Utility billing analysis not an option due to timing of lighting changes</a:t>
            </a:r>
          </a:p>
          <a:p>
            <a:endParaRPr lang="en-US"/>
          </a:p>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15</a:t>
            </a:fld>
            <a:endParaRPr lang="en-US"/>
          </a:p>
        </p:txBody>
      </p:sp>
    </p:spTree>
    <p:extLst>
      <p:ext uri="{BB962C8B-B14F-4D97-AF65-F5344CB8AC3E}">
        <p14:creationId xmlns:p14="http://schemas.microsoft.com/office/powerpoint/2010/main" val="1956373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16</a:t>
            </a:fld>
            <a:endParaRPr lang="en-US"/>
          </a:p>
        </p:txBody>
      </p:sp>
    </p:spTree>
    <p:extLst>
      <p:ext uri="{BB962C8B-B14F-4D97-AF65-F5344CB8AC3E}">
        <p14:creationId xmlns:p14="http://schemas.microsoft.com/office/powerpoint/2010/main" val="302879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17</a:t>
            </a:fld>
            <a:endParaRPr lang="en-US"/>
          </a:p>
        </p:txBody>
      </p:sp>
    </p:spTree>
    <p:extLst>
      <p:ext uri="{BB962C8B-B14F-4D97-AF65-F5344CB8AC3E}">
        <p14:creationId xmlns:p14="http://schemas.microsoft.com/office/powerpoint/2010/main" val="182623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18</a:t>
            </a:fld>
            <a:endParaRPr lang="en-US"/>
          </a:p>
        </p:txBody>
      </p:sp>
    </p:spTree>
    <p:extLst>
      <p:ext uri="{BB962C8B-B14F-4D97-AF65-F5344CB8AC3E}">
        <p14:creationId xmlns:p14="http://schemas.microsoft.com/office/powerpoint/2010/main" val="1647107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of commercial buildings have “EMS” lighting, &lt;1% have NLC/LLLC. Some of this controls integration could be done w/ traditional “EMS” lighting controls, but occupancy sensors often lack the granularity, flexibility, and data connections needed. All studied in this project were LLLC w/ NLC. </a:t>
            </a:r>
          </a:p>
          <a:p>
            <a:endParaRPr lang="en-US"/>
          </a:p>
          <a:p>
            <a:r>
              <a:rPr lang="en-US"/>
              <a:t>25% heating, 9% cooling, 10% ventilation, 10% lighting, 2% office equipment</a:t>
            </a:r>
          </a:p>
        </p:txBody>
      </p:sp>
      <p:sp>
        <p:nvSpPr>
          <p:cNvPr id="4" name="Slide Number Placeholder 3"/>
          <p:cNvSpPr>
            <a:spLocks noGrp="1"/>
          </p:cNvSpPr>
          <p:nvPr>
            <p:ph type="sldNum" sz="quarter" idx="5"/>
          </p:nvPr>
        </p:nvSpPr>
        <p:spPr/>
        <p:txBody>
          <a:bodyPr/>
          <a:lstStyle/>
          <a:p>
            <a:fld id="{889A48B9-E4F8-4E42-AF8E-6B260ACE845E}" type="slidenum">
              <a:rPr lang="en-US" smtClean="0"/>
              <a:t>2</a:t>
            </a:fld>
            <a:endParaRPr lang="en-US"/>
          </a:p>
        </p:txBody>
      </p:sp>
    </p:spTree>
    <p:extLst>
      <p:ext uri="{BB962C8B-B14F-4D97-AF65-F5344CB8AC3E}">
        <p14:creationId xmlns:p14="http://schemas.microsoft.com/office/powerpoint/2010/main" val="3848786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9A48B9-E4F8-4E42-AF8E-6B260ACE845E}" type="slidenum">
              <a:rPr lang="en-US" smtClean="0"/>
              <a:t>4</a:t>
            </a:fld>
            <a:endParaRPr lang="en-US"/>
          </a:p>
        </p:txBody>
      </p:sp>
    </p:spTree>
    <p:extLst>
      <p:ext uri="{BB962C8B-B14F-4D97-AF65-F5344CB8AC3E}">
        <p14:creationId xmlns:p14="http://schemas.microsoft.com/office/powerpoint/2010/main" val="2955846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data was available, we analyzed actual energy consumption in the baseline and post, and normalized it by schedule type to estimate annual plug load savings. </a:t>
            </a:r>
          </a:p>
          <a:p>
            <a:r>
              <a:rPr lang="en-US" dirty="0"/>
              <a:t>Savings are effectively the energy consumption for every time where the equipment would have been running, but was shut off because the space was unoccupied. </a:t>
            </a:r>
          </a:p>
          <a:p>
            <a:r>
              <a:rPr lang="en-US" dirty="0"/>
              <a:t>Most of the time this is just saving the standby power, if the equipment already has a standby power mode (which most do)</a:t>
            </a:r>
          </a:p>
        </p:txBody>
      </p:sp>
      <p:sp>
        <p:nvSpPr>
          <p:cNvPr id="4" name="Slide Number Placeholder 3"/>
          <p:cNvSpPr>
            <a:spLocks noGrp="1"/>
          </p:cNvSpPr>
          <p:nvPr>
            <p:ph type="sldNum" sz="quarter" idx="5"/>
          </p:nvPr>
        </p:nvSpPr>
        <p:spPr/>
        <p:txBody>
          <a:bodyPr/>
          <a:lstStyle/>
          <a:p>
            <a:fld id="{889A48B9-E4F8-4E42-AF8E-6B260ACE845E}" type="slidenum">
              <a:rPr lang="en-US" smtClean="0"/>
              <a:t>6</a:t>
            </a:fld>
            <a:endParaRPr lang="en-US"/>
          </a:p>
        </p:txBody>
      </p:sp>
    </p:spTree>
    <p:extLst>
      <p:ext uri="{BB962C8B-B14F-4D97-AF65-F5344CB8AC3E}">
        <p14:creationId xmlns:p14="http://schemas.microsoft.com/office/powerpoint/2010/main" val="387429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Devices were moved to non-controlled plugs or removed from the receptacles entirely over the course of the study</a:t>
            </a:r>
          </a:p>
          <a:p>
            <a:r>
              <a:rPr lang="en-US" dirty="0"/>
              <a:t>COVID also prevented us from seeing real behavior</a:t>
            </a:r>
          </a:p>
          <a:p>
            <a:r>
              <a:rPr lang="en-US" dirty="0"/>
              <a:t>Can’t get occupancy data off the controller directly</a:t>
            </a:r>
          </a:p>
          <a:p>
            <a:endParaRPr lang="en-US" dirty="0"/>
          </a:p>
          <a:p>
            <a:r>
              <a:rPr lang="en-US" dirty="0"/>
              <a:t>Solution: develop an occupancy profile for each space for each hour of the day (accounting for timeout period). Apply the average occupancy reduction to actual baseline energy consumption to estimate how much energy would be saved if occupancy control were applied.</a:t>
            </a:r>
          </a:p>
        </p:txBody>
      </p:sp>
      <p:sp>
        <p:nvSpPr>
          <p:cNvPr id="4" name="Slide Number Placeholder 3"/>
          <p:cNvSpPr>
            <a:spLocks noGrp="1"/>
          </p:cNvSpPr>
          <p:nvPr>
            <p:ph type="sldNum" sz="quarter" idx="5"/>
          </p:nvPr>
        </p:nvSpPr>
        <p:spPr/>
        <p:txBody>
          <a:bodyPr/>
          <a:lstStyle/>
          <a:p>
            <a:fld id="{889A48B9-E4F8-4E42-AF8E-6B260ACE845E}" type="slidenum">
              <a:rPr lang="en-US" smtClean="0"/>
              <a:t>7</a:t>
            </a:fld>
            <a:endParaRPr lang="en-US"/>
          </a:p>
        </p:txBody>
      </p:sp>
    </p:spTree>
    <p:extLst>
      <p:ext uri="{BB962C8B-B14F-4D97-AF65-F5344CB8AC3E}">
        <p14:creationId xmlns:p14="http://schemas.microsoft.com/office/powerpoint/2010/main" val="634173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on what controllable loads we found, and what worked well: </a:t>
            </a:r>
          </a:p>
          <a:p>
            <a:r>
              <a:rPr lang="en-US" dirty="0"/>
              <a:t>A lot of monitors, very low savings individually due to small standby power, but large quantity in some buildings if configured correctly</a:t>
            </a:r>
          </a:p>
          <a:p>
            <a:r>
              <a:rPr lang="en-US" dirty="0"/>
              <a:t>Printers and copiers had decent savings in some cases, but not large quantities, and users may want to keep them online</a:t>
            </a:r>
          </a:p>
          <a:p>
            <a:r>
              <a:rPr lang="en-US" dirty="0"/>
              <a:t>Exercise equipment was the most successful – high standby power, infrequent use</a:t>
            </a:r>
          </a:p>
          <a:p>
            <a:r>
              <a:rPr lang="en-US" dirty="0"/>
              <a:t>Discuss variation in occupancy patterns, equipment types</a:t>
            </a:r>
          </a:p>
          <a:p>
            <a:endParaRPr lang="en-US" dirty="0"/>
          </a:p>
          <a:p>
            <a:endParaRPr lang="en-US" dirty="0"/>
          </a:p>
          <a:p>
            <a:r>
              <a:rPr lang="en-US" dirty="0"/>
              <a:t>Estimated results: A, C</a:t>
            </a:r>
          </a:p>
          <a:p>
            <a:r>
              <a:rPr lang="en-US" dirty="0"/>
              <a:t>Actual results: B, D, E</a:t>
            </a:r>
          </a:p>
        </p:txBody>
      </p:sp>
      <p:sp>
        <p:nvSpPr>
          <p:cNvPr id="4" name="Slide Number Placeholder 3"/>
          <p:cNvSpPr>
            <a:spLocks noGrp="1"/>
          </p:cNvSpPr>
          <p:nvPr>
            <p:ph type="sldNum" sz="quarter" idx="5"/>
          </p:nvPr>
        </p:nvSpPr>
        <p:spPr/>
        <p:txBody>
          <a:bodyPr/>
          <a:lstStyle/>
          <a:p>
            <a:fld id="{889A48B9-E4F8-4E42-AF8E-6B260ACE845E}" type="slidenum">
              <a:rPr lang="en-US" smtClean="0"/>
              <a:t>8</a:t>
            </a:fld>
            <a:endParaRPr lang="en-US"/>
          </a:p>
        </p:txBody>
      </p:sp>
    </p:spTree>
    <p:extLst>
      <p:ext uri="{BB962C8B-B14F-4D97-AF65-F5344CB8AC3E}">
        <p14:creationId xmlns:p14="http://schemas.microsoft.com/office/powerpoint/2010/main" val="200805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AHU fan savings:</a:t>
            </a:r>
            <a:r>
              <a:rPr lang="en-US" dirty="0"/>
              <a:t> depends on system, but in most cases use kW/CFM curve to estimate fan power, or if VFD speed is known estimate power  with affinity law or power meter</a:t>
            </a:r>
          </a:p>
          <a:p>
            <a:r>
              <a:rPr lang="en-US" b="1" dirty="0"/>
              <a:t>AHU heating and cooling:</a:t>
            </a:r>
            <a:r>
              <a:rPr lang="en-US" dirty="0"/>
              <a:t> supply air temp - mixed air temp (delta T), flow (CFM), heating system efficiency (depends on system) or cooling efficiency. Note only sensible heat. </a:t>
            </a:r>
          </a:p>
          <a:p>
            <a:r>
              <a:rPr lang="en-US" b="1" dirty="0"/>
              <a:t>VAV fan:</a:t>
            </a:r>
            <a:r>
              <a:rPr lang="en-US" dirty="0"/>
              <a:t> rated fan power when fan signal is on</a:t>
            </a:r>
          </a:p>
          <a:p>
            <a:r>
              <a:rPr lang="en-US" b="1" dirty="0"/>
              <a:t>VAV reheat:</a:t>
            </a:r>
            <a:r>
              <a:rPr lang="en-US" dirty="0"/>
              <a:t> water-side calculation with rated flow, valve percentage, temperature drop</a:t>
            </a:r>
          </a:p>
          <a:p>
            <a:endParaRPr lang="en-US" dirty="0"/>
          </a:p>
          <a:p>
            <a:r>
              <a:rPr lang="en-US" dirty="0"/>
              <a:t>Data problems with BMS changed how we had to do the analysis</a:t>
            </a:r>
          </a:p>
        </p:txBody>
      </p:sp>
      <p:sp>
        <p:nvSpPr>
          <p:cNvPr id="4" name="Slide Number Placeholder 3"/>
          <p:cNvSpPr>
            <a:spLocks noGrp="1"/>
          </p:cNvSpPr>
          <p:nvPr>
            <p:ph type="sldNum" sz="quarter" idx="5"/>
          </p:nvPr>
        </p:nvSpPr>
        <p:spPr/>
        <p:txBody>
          <a:bodyPr/>
          <a:lstStyle/>
          <a:p>
            <a:fld id="{889A48B9-E4F8-4E42-AF8E-6B260ACE845E}" type="slidenum">
              <a:rPr lang="en-US" smtClean="0"/>
              <a:t>9</a:t>
            </a:fld>
            <a:endParaRPr lang="en-US"/>
          </a:p>
        </p:txBody>
      </p:sp>
    </p:spTree>
    <p:extLst>
      <p:ext uri="{BB962C8B-B14F-4D97-AF65-F5344CB8AC3E}">
        <p14:creationId xmlns:p14="http://schemas.microsoft.com/office/powerpoint/2010/main" val="193121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do billing analysis because of simultaneous lighting fixture and control upgrades (and also COVID)</a:t>
            </a:r>
          </a:p>
          <a:p>
            <a:r>
              <a:rPr lang="en-US" dirty="0"/>
              <a:t>Missing BMS data points</a:t>
            </a:r>
          </a:p>
          <a:p>
            <a:r>
              <a:rPr lang="en-US" dirty="0"/>
              <a:t>Overwritten or unavailable BMS data</a:t>
            </a:r>
          </a:p>
          <a:p>
            <a:r>
              <a:rPr lang="en-US" dirty="0"/>
              <a:t>Unable to access BMS directly</a:t>
            </a:r>
          </a:p>
          <a:p>
            <a:r>
              <a:rPr lang="en-US" dirty="0"/>
              <a:t>Many different people involved made it difficult to plan</a:t>
            </a:r>
          </a:p>
          <a:p>
            <a:endParaRPr lang="en-US" dirty="0"/>
          </a:p>
          <a:p>
            <a:r>
              <a:rPr lang="en-US" dirty="0"/>
              <a:t>For sites A and C, we used a predictive approach by applying the occupancy sensor data to estimate when the equipment would have shut off had the occupancy controls been present in the baseline. Refer back to occupancy sensor approach for estimating behavior with occ sensor overlayed. Where full data available, we used the actual behavior.</a:t>
            </a:r>
          </a:p>
        </p:txBody>
      </p:sp>
      <p:sp>
        <p:nvSpPr>
          <p:cNvPr id="4" name="Slide Number Placeholder 3"/>
          <p:cNvSpPr>
            <a:spLocks noGrp="1"/>
          </p:cNvSpPr>
          <p:nvPr>
            <p:ph type="sldNum" sz="quarter" idx="5"/>
          </p:nvPr>
        </p:nvSpPr>
        <p:spPr/>
        <p:txBody>
          <a:bodyPr/>
          <a:lstStyle/>
          <a:p>
            <a:fld id="{889A48B9-E4F8-4E42-AF8E-6B260ACE845E}" type="slidenum">
              <a:rPr lang="en-US" smtClean="0"/>
              <a:t>10</a:t>
            </a:fld>
            <a:endParaRPr lang="en-US"/>
          </a:p>
        </p:txBody>
      </p:sp>
    </p:spTree>
    <p:extLst>
      <p:ext uri="{BB962C8B-B14F-4D97-AF65-F5344CB8AC3E}">
        <p14:creationId xmlns:p14="http://schemas.microsoft.com/office/powerpoint/2010/main" val="3058757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 42%, 22%, 31%</a:t>
            </a:r>
          </a:p>
          <a:p>
            <a:r>
              <a:rPr lang="en-US" dirty="0"/>
              <a:t>Site B: 11%</a:t>
            </a:r>
          </a:p>
          <a:p>
            <a:r>
              <a:rPr lang="en-US" dirty="0"/>
              <a:t>Site C: 55%, 3%, 75%, 74%</a:t>
            </a:r>
          </a:p>
          <a:p>
            <a:r>
              <a:rPr lang="en-US" dirty="0"/>
              <a:t>Site D: n/a</a:t>
            </a:r>
          </a:p>
          <a:p>
            <a:r>
              <a:rPr lang="en-US" dirty="0"/>
              <a:t>Site E: 2%, 57%, 92%, 11%, 81%</a:t>
            </a:r>
          </a:p>
          <a:p>
            <a:endParaRPr lang="en-US" dirty="0"/>
          </a:p>
          <a:p>
            <a:r>
              <a:rPr lang="en-US" dirty="0"/>
              <a:t>Note that savings are not representative of what you should expect for any building of that particular type – building type is just for context, the difference between HVAC systems and usage patterns have a much greater effect.</a:t>
            </a:r>
          </a:p>
        </p:txBody>
      </p:sp>
      <p:sp>
        <p:nvSpPr>
          <p:cNvPr id="4" name="Slide Number Placeholder 3"/>
          <p:cNvSpPr>
            <a:spLocks noGrp="1"/>
          </p:cNvSpPr>
          <p:nvPr>
            <p:ph type="sldNum" sz="quarter" idx="5"/>
          </p:nvPr>
        </p:nvSpPr>
        <p:spPr/>
        <p:txBody>
          <a:bodyPr/>
          <a:lstStyle/>
          <a:p>
            <a:fld id="{889A48B9-E4F8-4E42-AF8E-6B260ACE845E}" type="slidenum">
              <a:rPr lang="en-US" smtClean="0"/>
              <a:t>11</a:t>
            </a:fld>
            <a:endParaRPr lang="en-US"/>
          </a:p>
        </p:txBody>
      </p:sp>
    </p:spTree>
    <p:extLst>
      <p:ext uri="{BB962C8B-B14F-4D97-AF65-F5344CB8AC3E}">
        <p14:creationId xmlns:p14="http://schemas.microsoft.com/office/powerpoint/2010/main" val="1549743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C61375-DDF2-4975-8E1B-D2D6A3978F6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6111" y="380524"/>
            <a:ext cx="2213621" cy="401370"/>
          </a:xfrm>
          <a:prstGeom prst="rect">
            <a:avLst/>
          </a:prstGeom>
        </p:spPr>
      </p:pic>
      <p:sp>
        <p:nvSpPr>
          <p:cNvPr id="22" name="Title 6">
            <a:extLst>
              <a:ext uri="{FF2B5EF4-FFF2-40B4-BE49-F238E27FC236}">
                <a16:creationId xmlns:a16="http://schemas.microsoft.com/office/drawing/2014/main" id="{36ECC285-ED6B-3B45-9F3F-4B8ABDD83051}"/>
              </a:ext>
            </a:extLst>
          </p:cNvPr>
          <p:cNvSpPr>
            <a:spLocks noGrp="1"/>
          </p:cNvSpPr>
          <p:nvPr>
            <p:ph type="ctrTitle"/>
          </p:nvPr>
        </p:nvSpPr>
        <p:spPr>
          <a:xfrm>
            <a:off x="411642" y="2168172"/>
            <a:ext cx="11250475" cy="1747151"/>
          </a:xfrm>
        </p:spPr>
        <p:txBody>
          <a:bodyPr anchor="t" anchorCtr="0">
            <a:noAutofit/>
          </a:bodyPr>
          <a:lstStyle>
            <a:lvl1pPr>
              <a:defRPr>
                <a:solidFill>
                  <a:schemeClr val="bg1"/>
                </a:solidFill>
              </a:defRPr>
            </a:lvl1pPr>
          </a:lstStyle>
          <a:p>
            <a:r>
              <a:rPr lang="en-US" sz="6000"/>
              <a:t>Click to edit Master title style</a:t>
            </a:r>
          </a:p>
        </p:txBody>
      </p:sp>
      <p:sp>
        <p:nvSpPr>
          <p:cNvPr id="23" name="Subtitle 7">
            <a:extLst>
              <a:ext uri="{FF2B5EF4-FFF2-40B4-BE49-F238E27FC236}">
                <a16:creationId xmlns:a16="http://schemas.microsoft.com/office/drawing/2014/main" id="{F50C6A76-DD9B-9A4D-B3A0-676200FDA0E3}"/>
              </a:ext>
            </a:extLst>
          </p:cNvPr>
          <p:cNvSpPr>
            <a:spLocks noGrp="1"/>
          </p:cNvSpPr>
          <p:nvPr>
            <p:ph type="subTitle" idx="1"/>
          </p:nvPr>
        </p:nvSpPr>
        <p:spPr>
          <a:xfrm>
            <a:off x="411642" y="3935854"/>
            <a:ext cx="7506879" cy="827881"/>
          </a:xfrm>
        </p:spPr>
        <p:txBody>
          <a:bodyPr/>
          <a:lstStyle>
            <a:lvl1pPr marL="0" indent="0">
              <a:buNone/>
              <a:defRPr>
                <a:solidFill>
                  <a:schemeClr val="accent5">
                    <a:lumMod val="60000"/>
                    <a:lumOff val="40000"/>
                  </a:schemeClr>
                </a:solidFill>
              </a:defRPr>
            </a:lvl1pPr>
          </a:lstStyle>
          <a:p>
            <a:r>
              <a:rPr lang="en-US" cap="all"/>
              <a:t>Click to edit Master subtitle style</a:t>
            </a:r>
          </a:p>
        </p:txBody>
      </p:sp>
      <p:sp>
        <p:nvSpPr>
          <p:cNvPr id="24" name="Text Placeholder 8">
            <a:extLst>
              <a:ext uri="{FF2B5EF4-FFF2-40B4-BE49-F238E27FC236}">
                <a16:creationId xmlns:a16="http://schemas.microsoft.com/office/drawing/2014/main" id="{1E4FA562-AD33-8449-8DF0-48B11A7C7F28}"/>
              </a:ext>
            </a:extLst>
          </p:cNvPr>
          <p:cNvSpPr>
            <a:spLocks noGrp="1"/>
          </p:cNvSpPr>
          <p:nvPr>
            <p:ph type="body" sz="quarter" idx="10"/>
          </p:nvPr>
        </p:nvSpPr>
        <p:spPr>
          <a:xfrm>
            <a:off x="411642" y="1628880"/>
            <a:ext cx="7506879" cy="528180"/>
          </a:xfrm>
        </p:spPr>
        <p:txBody>
          <a:bodyPr/>
          <a:lstStyle>
            <a:lvl1pPr marL="0" indent="0">
              <a:buNone/>
              <a:defRPr>
                <a:solidFill>
                  <a:schemeClr val="accent5">
                    <a:lumMod val="60000"/>
                    <a:lumOff val="40000"/>
                  </a:schemeClr>
                </a:solidFill>
              </a:defRPr>
            </a:lvl1pPr>
          </a:lstStyle>
          <a:p>
            <a:pPr lvl="0"/>
            <a:r>
              <a:rPr lang="en-US" cap="all"/>
              <a:t>Click to edit Master text styles</a:t>
            </a:r>
          </a:p>
        </p:txBody>
      </p:sp>
    </p:spTree>
    <p:extLst>
      <p:ext uri="{BB962C8B-B14F-4D97-AF65-F5344CB8AC3E}">
        <p14:creationId xmlns:p14="http://schemas.microsoft.com/office/powerpoint/2010/main" val="290140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223760" y="0"/>
            <a:ext cx="4968240" cy="6858000"/>
          </a:xfrm>
          <a:prstGeom prst="rect">
            <a:avLst/>
          </a:prstGeom>
          <a:blipFill dpi="0" rotWithShape="1">
            <a:blip r:embed="rId2" cstate="hqprint">
              <a:alphaModFix amt="30000"/>
              <a:extLst>
                <a:ext uri="{28A0092B-C50C-407E-A947-70E740481C1C}">
                  <a14:useLocalDpi xmlns:a14="http://schemas.microsoft.com/office/drawing/2010/main"/>
                </a:ext>
              </a:extLst>
            </a:blip>
            <a:srcRect/>
            <a:stretch>
              <a:fillRect l="10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8" name="Picture 7">
            <a:extLst>
              <a:ext uri="{FF2B5EF4-FFF2-40B4-BE49-F238E27FC236}">
                <a16:creationId xmlns:a16="http://schemas.microsoft.com/office/drawing/2014/main" id="{98E3BE82-EFB7-C84E-9E69-8C77E9A0AA1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3843286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2 DARK">
    <p:bg>
      <p:bgPr>
        <a:gradFill>
          <a:gsLst>
            <a:gs pos="33000">
              <a:schemeClr val="tx1"/>
            </a:gs>
            <a:gs pos="100000">
              <a:schemeClr val="bg2"/>
            </a:gs>
          </a:gsLst>
          <a:lin ang="0" scaled="0"/>
        </a:gradFill>
        <a:effectLst/>
      </p:bgPr>
    </p:bg>
    <p:spTree>
      <p:nvGrpSpPr>
        <p:cNvPr id="1" name=""/>
        <p:cNvGrpSpPr/>
        <p:nvPr/>
      </p:nvGrpSpPr>
      <p:grpSpPr>
        <a:xfrm>
          <a:off x="0" y="0"/>
          <a:ext cx="0" cy="0"/>
          <a:chOff x="0" y="0"/>
          <a:chExt cx="0" cy="0"/>
        </a:xfrm>
      </p:grpSpPr>
      <p:sp>
        <p:nvSpPr>
          <p:cNvPr id="8" name="Rectangle 7"/>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223760" y="0"/>
            <a:ext cx="4968240" cy="6858000"/>
          </a:xfrm>
          <a:prstGeom prst="rect">
            <a:avLst/>
          </a:prstGeom>
          <a:blipFill dpi="0" rotWithShape="1">
            <a:blip r:embed="rId2" cstate="hqprint">
              <a:alphaModFix amt="30000"/>
              <a:extLst>
                <a:ext uri="{28A0092B-C50C-407E-A947-70E740481C1C}">
                  <a14:useLocalDpi xmlns:a14="http://schemas.microsoft.com/office/drawing/2010/main"/>
                </a:ext>
              </a:extLst>
            </a:blip>
            <a:srcRect/>
            <a:stretch>
              <a:fillRect l="10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0" name="Picture 9">
            <a:extLst>
              <a:ext uri="{FF2B5EF4-FFF2-40B4-BE49-F238E27FC236}">
                <a16:creationId xmlns:a16="http://schemas.microsoft.com/office/drawing/2014/main" id="{9D4BC98B-6FFC-E446-B18B-0655628375E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2606091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and Content - Option 2 DARK">
    <p:bg>
      <p:bgPr>
        <a:gradFill>
          <a:gsLst>
            <a:gs pos="33000">
              <a:schemeClr val="tx1"/>
            </a:gs>
            <a:gs pos="100000">
              <a:schemeClr val="bg2"/>
            </a:gs>
          </a:gsLst>
          <a:lin ang="0" scaled="0"/>
        </a:gradFill>
        <a:effectLst/>
      </p:bgPr>
    </p:bg>
    <p:spTree>
      <p:nvGrpSpPr>
        <p:cNvPr id="1" name=""/>
        <p:cNvGrpSpPr/>
        <p:nvPr/>
      </p:nvGrpSpPr>
      <p:grpSpPr>
        <a:xfrm>
          <a:off x="0" y="0"/>
          <a:ext cx="0" cy="0"/>
          <a:chOff x="0" y="0"/>
          <a:chExt cx="0" cy="0"/>
        </a:xfrm>
      </p:grpSpPr>
      <p:sp>
        <p:nvSpPr>
          <p:cNvPr id="8" name="Rectangle 7"/>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223760" y="0"/>
            <a:ext cx="4968240" cy="6858000"/>
          </a:xfrm>
          <a:prstGeom prst="rect">
            <a:avLst/>
          </a:prstGeom>
          <a:blipFill dpi="0" rotWithShape="1">
            <a:blip r:embed="rId2" cstate="hqprint">
              <a:alphaModFix amt="30000"/>
              <a:extLst>
                <a:ext uri="{28A0092B-C50C-407E-A947-70E740481C1C}">
                  <a14:useLocalDpi xmlns:a14="http://schemas.microsoft.com/office/drawing/2010/main"/>
                </a:ext>
              </a:extLst>
            </a:blip>
            <a:srcRect/>
            <a:stretch>
              <a:fillRect l="10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9" name="Rectangle 8"/>
          <p:cNvSpPr/>
          <p:nvPr userDrawn="1"/>
        </p:nvSpPr>
        <p:spPr>
          <a:xfrm>
            <a:off x="0" y="3500201"/>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590A1B4-CD95-D344-9001-AD3295F711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8" name="Rectangle 7">
            <a:extLst>
              <a:ext uri="{FF2B5EF4-FFF2-40B4-BE49-F238E27FC236}">
                <a16:creationId xmlns:a16="http://schemas.microsoft.com/office/drawing/2014/main" id="{16CC0CFD-0417-4368-ABDD-95B69ADA55B1}"/>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9" name="Picture 8">
            <a:extLst>
              <a:ext uri="{FF2B5EF4-FFF2-40B4-BE49-F238E27FC236}">
                <a16:creationId xmlns:a16="http://schemas.microsoft.com/office/drawing/2014/main" id="{64D16054-2AA4-524F-8141-4377E050826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2432112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3 DARK">
    <p:bg>
      <p:bgPr>
        <a:gradFill>
          <a:gsLst>
            <a:gs pos="33000">
              <a:schemeClr val="tx1"/>
            </a:gs>
            <a:gs pos="100000">
              <a:schemeClr val="bg2"/>
            </a:gs>
          </a:gsLst>
          <a:lin ang="0" scaled="0"/>
        </a:gradFill>
        <a:effectLst/>
      </p:bgPr>
    </p:bg>
    <p:spTree>
      <p:nvGrpSpPr>
        <p:cNvPr id="1" name=""/>
        <p:cNvGrpSpPr/>
        <p:nvPr/>
      </p:nvGrpSpPr>
      <p:grpSpPr>
        <a:xfrm>
          <a:off x="0" y="0"/>
          <a:ext cx="0" cy="0"/>
          <a:chOff x="0" y="0"/>
          <a:chExt cx="0" cy="0"/>
        </a:xfrm>
      </p:grpSpPr>
      <p:sp>
        <p:nvSpPr>
          <p:cNvPr id="10" name="Rectangle 9"/>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8" name="Rectangle 7">
            <a:extLst>
              <a:ext uri="{FF2B5EF4-FFF2-40B4-BE49-F238E27FC236}">
                <a16:creationId xmlns:a16="http://schemas.microsoft.com/office/drawing/2014/main" id="{16CC0CFD-0417-4368-ABDD-95B69ADA55B1}"/>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1" name="Picture 10">
            <a:extLst>
              <a:ext uri="{FF2B5EF4-FFF2-40B4-BE49-F238E27FC236}">
                <a16:creationId xmlns:a16="http://schemas.microsoft.com/office/drawing/2014/main" id="{61EF2DFC-CDA0-D348-ACAB-D6737C6B36D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504524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1574281"/>
            <a:ext cx="12192000"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 y="1574280"/>
            <a:ext cx="12192000" cy="458726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711755"/>
            <a:ext cx="11778343" cy="4465213"/>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11" name="Picture 10">
            <a:extLst>
              <a:ext uri="{FF2B5EF4-FFF2-40B4-BE49-F238E27FC236}">
                <a16:creationId xmlns:a16="http://schemas.microsoft.com/office/drawing/2014/main" id="{0E9DAD48-4584-2D45-B379-B0EEA4E45CF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372479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ubtitle and Content w Gradient">
    <p:bg>
      <p:bgPr>
        <a:gradFill>
          <a:gsLst>
            <a:gs pos="33000">
              <a:schemeClr val="tx1"/>
            </a:gs>
            <a:gs pos="100000">
              <a:schemeClr val="bg2"/>
            </a:gs>
          </a:gsLst>
          <a:lin ang="0" scaled="0"/>
        </a:gradFill>
        <a:effectLst/>
      </p:bgPr>
    </p:bg>
    <p:spTree>
      <p:nvGrpSpPr>
        <p:cNvPr id="1" name=""/>
        <p:cNvGrpSpPr/>
        <p:nvPr/>
      </p:nvGrpSpPr>
      <p:grpSpPr>
        <a:xfrm>
          <a:off x="0" y="0"/>
          <a:ext cx="0" cy="0"/>
          <a:chOff x="0" y="0"/>
          <a:chExt cx="0" cy="0"/>
        </a:xfrm>
      </p:grpSpPr>
      <p:sp>
        <p:nvSpPr>
          <p:cNvPr id="10" name="Rectangle 9"/>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56141"/>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711755"/>
            <a:ext cx="11778343" cy="4465213"/>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1" name="Picture 10">
            <a:extLst>
              <a:ext uri="{FF2B5EF4-FFF2-40B4-BE49-F238E27FC236}">
                <a16:creationId xmlns:a16="http://schemas.microsoft.com/office/drawing/2014/main" id="{89CC4FE8-F17B-9842-B879-11AC96E7211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1066841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1574281"/>
            <a:ext cx="12192000" cy="4602687"/>
          </a:xfrm>
          <a:prstGeom prst="rect">
            <a:avLst/>
          </a:prstGeom>
          <a:gradFill flip="none" rotWithShape="1">
            <a:gsLst>
              <a:gs pos="50000">
                <a:srgbClr val="005A78"/>
              </a:gs>
              <a:gs pos="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5" y="1574280"/>
            <a:ext cx="12192000"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E520024C-F300-40F2-9E1F-F88AFD0F3EF0}"/>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12" name="Picture 11">
            <a:extLst>
              <a:ext uri="{FF2B5EF4-FFF2-40B4-BE49-F238E27FC236}">
                <a16:creationId xmlns:a16="http://schemas.microsoft.com/office/drawing/2014/main" id="{FC6BCABA-9014-E947-AE98-C55077D82A0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3359272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3500202"/>
            <a:ext cx="12192000" cy="750844"/>
          </a:xfrm>
          <a:prstGeom prst="rect">
            <a:avLst/>
          </a:prstGeom>
          <a:gradFill flip="none" rotWithShape="1">
            <a:gsLst>
              <a:gs pos="50000">
                <a:srgbClr val="005A78"/>
              </a:gs>
              <a:gs pos="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5" y="3500203"/>
            <a:ext cx="12192000" cy="750842"/>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E520024C-F300-40F2-9E1F-F88AFD0F3EF0}"/>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12" name="Picture 11">
            <a:extLst>
              <a:ext uri="{FF2B5EF4-FFF2-40B4-BE49-F238E27FC236}">
                <a16:creationId xmlns:a16="http://schemas.microsoft.com/office/drawing/2014/main" id="{883FDA9A-27DD-A04C-B435-9BFF6132C0C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ubtitle and Content w Gradient">
    <p:bg>
      <p:bgPr>
        <a:gradFill>
          <a:gsLst>
            <a:gs pos="33000">
              <a:srgbClr val="000000"/>
            </a:gs>
            <a:gs pos="100000">
              <a:schemeClr val="bg2"/>
            </a:gs>
          </a:gsLst>
          <a:lin ang="0" scaled="0"/>
        </a:gradFill>
        <a:effectLst/>
      </p:bgPr>
    </p:bg>
    <p:spTree>
      <p:nvGrpSpPr>
        <p:cNvPr id="1" name=""/>
        <p:cNvGrpSpPr/>
        <p:nvPr/>
      </p:nvGrpSpPr>
      <p:grpSpPr>
        <a:xfrm>
          <a:off x="0" y="0"/>
          <a:ext cx="0" cy="0"/>
          <a:chOff x="0" y="0"/>
          <a:chExt cx="0" cy="0"/>
        </a:xfrm>
      </p:grpSpPr>
      <p:sp>
        <p:nvSpPr>
          <p:cNvPr id="11" name="Rectangle 10"/>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E520024C-F300-40F2-9E1F-F88AFD0F3EF0}"/>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2" name="Picture 11">
            <a:extLst>
              <a:ext uri="{FF2B5EF4-FFF2-40B4-BE49-F238E27FC236}">
                <a16:creationId xmlns:a16="http://schemas.microsoft.com/office/drawing/2014/main" id="{AFF0F53D-40ED-204D-95CF-56FAD078AA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1489130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960C7-27CE-E248-92BE-CA78779E9F8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6111" y="380524"/>
            <a:ext cx="2213621" cy="401370"/>
          </a:xfrm>
          <a:prstGeom prst="rect">
            <a:avLst/>
          </a:prstGeom>
        </p:spPr>
      </p:pic>
      <p:cxnSp>
        <p:nvCxnSpPr>
          <p:cNvPr id="11" name="Straight Connector 10">
            <a:extLst>
              <a:ext uri="{FF2B5EF4-FFF2-40B4-BE49-F238E27FC236}">
                <a16:creationId xmlns:a16="http://schemas.microsoft.com/office/drawing/2014/main" id="{9EF687F2-22FA-F240-8B31-0B320ED65CC0}"/>
              </a:ext>
            </a:extLst>
          </p:cNvPr>
          <p:cNvCxnSpPr/>
          <p:nvPr userDrawn="1"/>
        </p:nvCxnSpPr>
        <p:spPr>
          <a:xfrm>
            <a:off x="9048794" y="188534"/>
            <a:ext cx="0" cy="725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71122577-3FDD-8F44-BBF7-CDF69E6B8C3C}"/>
              </a:ext>
            </a:extLst>
          </p:cNvPr>
          <p:cNvSpPr>
            <a:spLocks noGrp="1"/>
          </p:cNvSpPr>
          <p:nvPr>
            <p:ph type="ctrTitle"/>
          </p:nvPr>
        </p:nvSpPr>
        <p:spPr>
          <a:xfrm>
            <a:off x="411642" y="2168172"/>
            <a:ext cx="7506879" cy="1747151"/>
          </a:xfrm>
        </p:spPr>
        <p:txBody>
          <a:bodyPr anchor="ctr">
            <a:normAutofit/>
          </a:bodyPr>
          <a:lstStyle>
            <a:lvl1pPr algn="l">
              <a:defRPr sz="6000">
                <a:solidFill>
                  <a:schemeClr val="bg1"/>
                </a:solidFill>
              </a:defRPr>
            </a:lvl1pPr>
          </a:lstStyle>
          <a:p>
            <a:r>
              <a:rPr lang="en-US"/>
              <a:t>Click to edit Master title style</a:t>
            </a:r>
          </a:p>
        </p:txBody>
      </p:sp>
      <p:sp>
        <p:nvSpPr>
          <p:cNvPr id="24" name="Subtitle 2">
            <a:extLst>
              <a:ext uri="{FF2B5EF4-FFF2-40B4-BE49-F238E27FC236}">
                <a16:creationId xmlns:a16="http://schemas.microsoft.com/office/drawing/2014/main" id="{02F69C88-F05E-1743-A73F-ECFB403D8715}"/>
              </a:ext>
            </a:extLst>
          </p:cNvPr>
          <p:cNvSpPr>
            <a:spLocks noGrp="1"/>
          </p:cNvSpPr>
          <p:nvPr>
            <p:ph type="subTitle" idx="1" hasCustomPrompt="1"/>
          </p:nvPr>
        </p:nvSpPr>
        <p:spPr>
          <a:xfrm>
            <a:off x="411642" y="3935854"/>
            <a:ext cx="7506879" cy="827881"/>
          </a:xfrm>
        </p:spPr>
        <p:txBody>
          <a:bodyPr>
            <a:normAutofit/>
          </a:bodyPr>
          <a:lstStyle>
            <a:lvl1pPr marL="0" indent="0" algn="l">
              <a:buNone/>
              <a:defRPr sz="20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5" name="Text Placeholder 11">
            <a:extLst>
              <a:ext uri="{FF2B5EF4-FFF2-40B4-BE49-F238E27FC236}">
                <a16:creationId xmlns:a16="http://schemas.microsoft.com/office/drawing/2014/main" id="{C051A50E-3169-E14E-AB45-07A4A467ADCA}"/>
              </a:ext>
            </a:extLst>
          </p:cNvPr>
          <p:cNvSpPr>
            <a:spLocks noGrp="1"/>
          </p:cNvSpPr>
          <p:nvPr>
            <p:ph type="body" sz="quarter" idx="10" hasCustomPrompt="1"/>
          </p:nvPr>
        </p:nvSpPr>
        <p:spPr>
          <a:xfrm>
            <a:off x="411642" y="1628880"/>
            <a:ext cx="7506879" cy="528180"/>
          </a:xfrm>
        </p:spPr>
        <p:txBody>
          <a:bodyPr vert="horz" lIns="91440" tIns="45720" rIns="91440" bIns="45720" rtlCol="0" anchor="b">
            <a:normAutofit/>
          </a:bodyPr>
          <a:lstStyle>
            <a:lvl1pPr marL="0" indent="0">
              <a:buNone/>
              <a:defRPr lang="en-US" sz="26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Tree>
    <p:extLst>
      <p:ext uri="{BB962C8B-B14F-4D97-AF65-F5344CB8AC3E}">
        <p14:creationId xmlns:p14="http://schemas.microsoft.com/office/powerpoint/2010/main" val="275176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Image Slid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7555042" y="1574276"/>
            <a:ext cx="4636957"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7555043" y="1574281"/>
            <a:ext cx="4636962"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29" y="1574281"/>
            <a:ext cx="6053294"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6260123" y="1897594"/>
            <a:ext cx="5202890" cy="3956050"/>
          </a:xfrm>
        </p:spPr>
        <p:txBody>
          <a:bodyPr/>
          <a:lstStyle>
            <a:lvl1pPr marL="0" indent="0" algn="ctr">
              <a:buNone/>
              <a:defRPr>
                <a:solidFill>
                  <a:schemeClr val="bg1"/>
                </a:solidFill>
              </a:defRPr>
            </a:lvl1pPr>
          </a:lstStyle>
          <a:p>
            <a:r>
              <a:rPr lang="en-US"/>
              <a:t>Click icon to insert picture</a:t>
            </a:r>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13" name="Picture 12">
            <a:extLst>
              <a:ext uri="{FF2B5EF4-FFF2-40B4-BE49-F238E27FC236}">
                <a16:creationId xmlns:a16="http://schemas.microsoft.com/office/drawing/2014/main" id="{21126EB9-BF92-5442-A53B-2C6E44983D8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996796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and Image Slide 01">
    <p:bg>
      <p:bgPr>
        <a:gradFill>
          <a:gsLst>
            <a:gs pos="33000">
              <a:srgbClr val="000000"/>
            </a:gs>
            <a:gs pos="100000">
              <a:schemeClr val="bg2"/>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56141"/>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29" y="1574281"/>
            <a:ext cx="552020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5727703" y="1895475"/>
            <a:ext cx="6464300" cy="3956050"/>
          </a:xfrm>
        </p:spPr>
        <p:txBody>
          <a:bodyPr/>
          <a:lstStyle>
            <a:lvl1pPr marL="0" indent="0" algn="ctr">
              <a:buNone/>
              <a:defRPr>
                <a:solidFill>
                  <a:schemeClr val="bg1"/>
                </a:solidFill>
              </a:defRPr>
            </a:lvl1pPr>
          </a:lstStyle>
          <a:p>
            <a:r>
              <a:rPr lang="en-US"/>
              <a:t>Click icon to insert picture</a:t>
            </a:r>
          </a:p>
        </p:txBody>
      </p:sp>
      <p:sp>
        <p:nvSpPr>
          <p:cNvPr id="16"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0" name="Picture 9">
            <a:extLst>
              <a:ext uri="{FF2B5EF4-FFF2-40B4-BE49-F238E27FC236}">
                <a16:creationId xmlns:a16="http://schemas.microsoft.com/office/drawing/2014/main" id="{8C835750-2B0A-3345-892B-A0E658E1E9C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2763155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 Slid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5824025" y="1574281"/>
            <a:ext cx="6367975" cy="4602687"/>
          </a:xfrm>
        </p:spPr>
        <p:txBody>
          <a:bodyPr>
            <a:normAutofit/>
          </a:bodyPr>
          <a:lstStyle>
            <a:lvl1pPr>
              <a:defRPr sz="24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7" name="Rectangle 16">
            <a:extLst>
              <a:ext uri="{FF2B5EF4-FFF2-40B4-BE49-F238E27FC236}">
                <a16:creationId xmlns:a16="http://schemas.microsoft.com/office/drawing/2014/main" id="{7F0C24B1-EB07-464D-B84A-4D957F4DA925}"/>
              </a:ext>
            </a:extLst>
          </p:cNvPr>
          <p:cNvSpPr/>
          <p:nvPr userDrawn="1"/>
        </p:nvSpPr>
        <p:spPr>
          <a:xfrm rot="10800000">
            <a:off x="-1" y="1574276"/>
            <a:ext cx="4636957"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9" name="Rectangle 18"/>
          <p:cNvSpPr/>
          <p:nvPr userDrawn="1"/>
        </p:nvSpPr>
        <p:spPr>
          <a:xfrm>
            <a:off x="0" y="1574281"/>
            <a:ext cx="4636962"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383979" y="1897594"/>
            <a:ext cx="5202890" cy="3956050"/>
          </a:xfrm>
        </p:spPr>
        <p:txBody>
          <a:bodyPr/>
          <a:lstStyle>
            <a:lvl1pPr marL="0" indent="0" algn="ctr">
              <a:buNone/>
              <a:defRPr>
                <a:solidFill>
                  <a:schemeClr val="bg1"/>
                </a:solidFill>
              </a:defRPr>
            </a:lvl1pPr>
          </a:lstStyle>
          <a:p>
            <a:r>
              <a:rPr lang="en-US"/>
              <a:t>Click icon to insert picture</a:t>
            </a:r>
          </a:p>
        </p:txBody>
      </p:sp>
      <p:pic>
        <p:nvPicPr>
          <p:cNvPr id="13" name="Picture 12">
            <a:extLst>
              <a:ext uri="{FF2B5EF4-FFF2-40B4-BE49-F238E27FC236}">
                <a16:creationId xmlns:a16="http://schemas.microsoft.com/office/drawing/2014/main" id="{82562CCF-C1DA-4341-B999-467D5C47A91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3582046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and Image Slide 02">
    <p:bg>
      <p:bgPr>
        <a:gradFill>
          <a:gsLst>
            <a:gs pos="33000">
              <a:srgbClr val="000000"/>
            </a:gs>
            <a:gs pos="100000">
              <a:schemeClr val="bg2"/>
            </a:gs>
          </a:gsLst>
          <a:lin ang="0" scaled="0"/>
        </a:gradFill>
        <a:effectLst/>
      </p:bgPr>
    </p:bg>
    <p:spTree>
      <p:nvGrpSpPr>
        <p:cNvPr id="1" name=""/>
        <p:cNvGrpSpPr/>
        <p:nvPr/>
      </p:nvGrpSpPr>
      <p:grpSpPr>
        <a:xfrm>
          <a:off x="0" y="0"/>
          <a:ext cx="0" cy="0"/>
          <a:chOff x="0" y="0"/>
          <a:chExt cx="0" cy="0"/>
        </a:xfrm>
      </p:grpSpPr>
      <p:sp>
        <p:nvSpPr>
          <p:cNvPr id="14" name="Rectangle 13"/>
          <p:cNvSpPr/>
          <p:nvPr userDrawn="1"/>
        </p:nvSpPr>
        <p:spPr>
          <a:xfrm>
            <a:off x="5"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6671797" y="1574281"/>
            <a:ext cx="552020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3" y="1895475"/>
            <a:ext cx="6464300" cy="3956050"/>
          </a:xfrm>
        </p:spPr>
        <p:txBody>
          <a:bodyPr/>
          <a:lstStyle>
            <a:lvl1pPr marL="0" indent="0" algn="ctr">
              <a:buNone/>
              <a:defRPr>
                <a:solidFill>
                  <a:schemeClr val="bg1"/>
                </a:solidFill>
              </a:defRPr>
            </a:lvl1pPr>
          </a:lstStyle>
          <a:p>
            <a:r>
              <a:rPr lang="en-US"/>
              <a:t>Click icon to insert picture</a:t>
            </a:r>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1" name="Picture 10">
            <a:extLst>
              <a:ext uri="{FF2B5EF4-FFF2-40B4-BE49-F238E27FC236}">
                <a16:creationId xmlns:a16="http://schemas.microsoft.com/office/drawing/2014/main" id="{79F91117-A547-7A41-B3D8-C09F87D1253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2177584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lt Text and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a:off x="0" y="4"/>
            <a:ext cx="12192000" cy="6857999"/>
          </a:xfrm>
          <a:prstGeom prst="rect">
            <a:avLst/>
          </a:prstGeom>
          <a:gradFill flip="none" rotWithShape="1">
            <a:gsLst>
              <a:gs pos="33000">
                <a:srgbClr val="000000"/>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0"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567892"/>
            <a:ext cx="5130495" cy="2367814"/>
          </a:xfrm>
        </p:spPr>
        <p:txBody>
          <a:bodyPr lIns="45720" tIns="0" bIns="0" anchor="b">
            <a:noAutofit/>
          </a:bodyPr>
          <a:lstStyle>
            <a:lvl1pPr>
              <a:defRPr sz="4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2935707"/>
            <a:ext cx="5130495" cy="2973570"/>
          </a:xfrm>
        </p:spPr>
        <p:txBody>
          <a:bodyPr anchor="t">
            <a:norm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5544153" y="1"/>
            <a:ext cx="4957011" cy="6857998"/>
          </a:xfrm>
        </p:spPr>
        <p:txBody>
          <a:bodyPr/>
          <a:lstStyle>
            <a:lvl1pPr marL="0" indent="0" algn="ctr">
              <a:buNone/>
              <a:defRPr>
                <a:solidFill>
                  <a:schemeClr val="bg1"/>
                </a:solidFill>
              </a:defRPr>
            </a:lvl1pPr>
          </a:lstStyle>
          <a:p>
            <a:r>
              <a:rPr lang="en-US"/>
              <a:t>Click icon to insert picture</a:t>
            </a:r>
          </a:p>
        </p:txBody>
      </p:sp>
      <p:sp>
        <p:nvSpPr>
          <p:cNvPr id="14"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13" name="Picture 12">
            <a:extLst>
              <a:ext uri="{FF2B5EF4-FFF2-40B4-BE49-F238E27FC236}">
                <a16:creationId xmlns:a16="http://schemas.microsoft.com/office/drawing/2014/main" id="{E6EB6CAF-8329-6B49-B962-B49E105D968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1069060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4"/>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1968A962-AFB7-374E-81AE-A1666255758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4483223" y="3088648"/>
            <a:ext cx="6864228"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4483223" y="5375175"/>
            <a:ext cx="6864228"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A373AF7-7E58-8A44-9831-24DA3272231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58BB780B-AB1C-4F40-B6AF-35FFB807A71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6"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55B480A-1A86-9542-83E2-3BA18014258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4483223" y="3088648"/>
            <a:ext cx="6864228"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4483223" y="5375175"/>
            <a:ext cx="6864228"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D8F3DEF2-C4CF-4544-87EB-6CF640BFDA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507E1ECD-8E87-4613-A0FC-157A288F5B9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
        <p:nvSpPr>
          <p:cNvPr id="10"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spTree>
    <p:extLst>
      <p:ext uri="{BB962C8B-B14F-4D97-AF65-F5344CB8AC3E}">
        <p14:creationId xmlns:p14="http://schemas.microsoft.com/office/powerpoint/2010/main" val="264783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Quotation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0C24B1-EB07-464D-B84A-4D957F4DA925}"/>
              </a:ext>
            </a:extLst>
          </p:cNvPr>
          <p:cNvSpPr/>
          <p:nvPr userDrawn="1"/>
        </p:nvSpPr>
        <p:spPr>
          <a:xfrm>
            <a:off x="5" y="0"/>
            <a:ext cx="12192000" cy="6857999"/>
          </a:xfrm>
          <a:prstGeom prst="rect">
            <a:avLst/>
          </a:prstGeom>
          <a:gradFill flip="none" rotWithShape="1">
            <a:gsLst>
              <a:gs pos="33000">
                <a:srgbClr val="000000"/>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4" name="Rectangle 13"/>
          <p:cNvSpPr/>
          <p:nvPr userDrawn="1"/>
        </p:nvSpPr>
        <p:spPr>
          <a:xfrm>
            <a:off x="5" y="-1"/>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41CB77-2310-4AB1-9235-5E5EEFFFEB4B}"/>
              </a:ext>
            </a:extLst>
          </p:cNvPr>
          <p:cNvSpPr/>
          <p:nvPr userDrawn="1"/>
        </p:nvSpPr>
        <p:spPr>
          <a:xfrm>
            <a:off x="5" y="0"/>
            <a:ext cx="10794393" cy="6858000"/>
          </a:xfrm>
          <a:prstGeom prst="rect">
            <a:avLst/>
          </a:prstGeom>
          <a:blipFill dpi="0" rotWithShape="1">
            <a:blip r:embed="rId2" cstate="screen">
              <a:alphaModFix amt="6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1611985" y="1668552"/>
            <a:ext cx="9735467" cy="3242821"/>
          </a:xfrm>
        </p:spPr>
        <p:txBody>
          <a:bodyPr anchor="ctr">
            <a:normAutofit/>
          </a:bodyPr>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1611985" y="5112513"/>
            <a:ext cx="9735467" cy="1003808"/>
          </a:xfrm>
        </p:spPr>
        <p:txBody>
          <a:bodyPr>
            <a:normAutofit/>
          </a:bodyPr>
          <a:lstStyle>
            <a:lvl1pPr marL="0" indent="0">
              <a:lnSpc>
                <a:spcPct val="80000"/>
              </a:lnSpc>
              <a:buNone/>
              <a:defRPr sz="28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FE96CC2A-4A00-452C-86F8-94255844F5E4}"/>
              </a:ext>
            </a:extLst>
          </p:cNvPr>
          <p:cNvSpPr txBox="1"/>
          <p:nvPr userDrawn="1"/>
        </p:nvSpPr>
        <p:spPr>
          <a:xfrm>
            <a:off x="320513" y="67014"/>
            <a:ext cx="1055803" cy="3769943"/>
          </a:xfrm>
          <a:prstGeom prst="rect">
            <a:avLst/>
          </a:prstGeom>
          <a:noFill/>
        </p:spPr>
        <p:txBody>
          <a:bodyPr wrap="square" rtlCol="0">
            <a:spAutoFit/>
          </a:bodyPr>
          <a:lstStyle/>
          <a:p>
            <a:r>
              <a:rPr lang="en-US" sz="23898" b="1">
                <a:solidFill>
                  <a:schemeClr val="bg2"/>
                </a:solidFill>
              </a:rPr>
              <a:t>“</a:t>
            </a:r>
          </a:p>
        </p:txBody>
      </p:sp>
      <p:pic>
        <p:nvPicPr>
          <p:cNvPr id="11" name="Picture 10">
            <a:extLst>
              <a:ext uri="{FF2B5EF4-FFF2-40B4-BE49-F238E27FC236}">
                <a16:creationId xmlns:a16="http://schemas.microsoft.com/office/drawing/2014/main" id="{7302A250-C961-1D45-924A-C75E973D9C8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3951960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FEB10E4-212A-C043-A736-DC9192AC5D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6111" y="380524"/>
            <a:ext cx="2213621" cy="401370"/>
          </a:xfrm>
          <a:prstGeom prst="rect">
            <a:avLst/>
          </a:prstGeom>
        </p:spPr>
      </p:pic>
      <p:sp>
        <p:nvSpPr>
          <p:cNvPr id="17" name="Rectangle 16">
            <a:extLst>
              <a:ext uri="{FF2B5EF4-FFF2-40B4-BE49-F238E27FC236}">
                <a16:creationId xmlns:a16="http://schemas.microsoft.com/office/drawing/2014/main" id="{D3484DE6-7C34-4F5F-8580-477897C4B371}"/>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8" name="Rectangle 17">
            <a:extLst>
              <a:ext uri="{FF2B5EF4-FFF2-40B4-BE49-F238E27FC236}">
                <a16:creationId xmlns:a16="http://schemas.microsoft.com/office/drawing/2014/main" id="{3B7B5990-F0A8-4258-ACFB-F75F80CAC8EA}"/>
              </a:ext>
            </a:extLst>
          </p:cNvPr>
          <p:cNvSpPr/>
          <p:nvPr userDrawn="1"/>
        </p:nvSpPr>
        <p:spPr>
          <a:xfrm>
            <a:off x="16328" y="1145114"/>
            <a:ext cx="12192000" cy="5723590"/>
          </a:xfrm>
          <a:prstGeom prst="rect">
            <a:avLst/>
          </a:prstGeom>
          <a:blipFill dpi="0" rotWithShape="1">
            <a:blip r:embed="rId3"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70987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a:defRPr sz="12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27"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28"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1" name="Picture 10">
            <a:extLst>
              <a:ext uri="{FF2B5EF4-FFF2-40B4-BE49-F238E27FC236}">
                <a16:creationId xmlns:a16="http://schemas.microsoft.com/office/drawing/2014/main" id="{3B0C7C88-33C3-5B47-B035-FBF85F3F609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9"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0" name="Picture 9">
            <a:extLst>
              <a:ext uri="{FF2B5EF4-FFF2-40B4-BE49-F238E27FC236}">
                <a16:creationId xmlns:a16="http://schemas.microsoft.com/office/drawing/2014/main" id="{64E25771-E2A5-8D47-8882-B7AE1A59F4D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223760" y="0"/>
            <a:ext cx="4968240" cy="6858000"/>
          </a:xfrm>
          <a:prstGeom prst="rect">
            <a:avLst/>
          </a:prstGeom>
          <a:blipFill dpi="0" rotWithShape="1">
            <a:blip r:embed="rId2" cstate="hqprint">
              <a:alphaModFix amt="30000"/>
              <a:extLst>
                <a:ext uri="{28A0092B-C50C-407E-A947-70E740481C1C}">
                  <a14:useLocalDpi xmlns:a14="http://schemas.microsoft.com/office/drawing/2010/main"/>
                </a:ext>
              </a:extLst>
            </a:blip>
            <a:srcRect/>
            <a:stretch>
              <a:fillRect l="108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9"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0" name="Picture 9">
            <a:extLst>
              <a:ext uri="{FF2B5EF4-FFF2-40B4-BE49-F238E27FC236}">
                <a16:creationId xmlns:a16="http://schemas.microsoft.com/office/drawing/2014/main" id="{5AACB39E-9D5F-3642-91D6-3022F25771A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 O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8" name="Rectangle 7">
            <a:extLst>
              <a:ext uri="{FF2B5EF4-FFF2-40B4-BE49-F238E27FC236}">
                <a16:creationId xmlns:a16="http://schemas.microsoft.com/office/drawing/2014/main" id="{16CC0CFD-0417-4368-ABDD-95B69ADA55B1}"/>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0"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2"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1" name="Picture 10">
            <a:extLst>
              <a:ext uri="{FF2B5EF4-FFF2-40B4-BE49-F238E27FC236}">
                <a16:creationId xmlns:a16="http://schemas.microsoft.com/office/drawing/2014/main" id="{28A8BBB1-C3B2-7646-BCD9-8186561073D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1574281"/>
            <a:ext cx="12192000"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5" y="1574280"/>
            <a:ext cx="12192000" cy="458726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711755"/>
            <a:ext cx="11778343" cy="4465213"/>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69"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1"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4"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03E9CF86-D06D-D742-BC1B-F4F6586CC39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1574281"/>
            <a:ext cx="12192000" cy="4602687"/>
          </a:xfrm>
          <a:prstGeom prst="rect">
            <a:avLst/>
          </a:prstGeom>
          <a:gradFill flip="none" rotWithShape="1">
            <a:gsLst>
              <a:gs pos="50000">
                <a:srgbClr val="005A78"/>
              </a:gs>
              <a:gs pos="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5" y="1574280"/>
            <a:ext cx="12192000"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0" name="Rectangle 9">
            <a:extLst>
              <a:ext uri="{FF2B5EF4-FFF2-40B4-BE49-F238E27FC236}">
                <a16:creationId xmlns:a16="http://schemas.microsoft.com/office/drawing/2014/main" id="{E520024C-F300-40F2-9E1F-F88AFD0F3EF0}"/>
              </a:ext>
            </a:extLst>
          </p:cNvPr>
          <p:cNvSpPr/>
          <p:nvPr userDrawn="1"/>
        </p:nvSpPr>
        <p:spPr>
          <a:xfrm>
            <a:off x="7128710" y="0"/>
            <a:ext cx="5063295" cy="1491792"/>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4"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6"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FB146393-13AE-B343-A194-086B8881CE9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Image Slid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6583679" y="1574277"/>
            <a:ext cx="5608321"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6583680" y="1574281"/>
            <a:ext cx="5608325"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29" y="1574281"/>
            <a:ext cx="6053294"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6989113" y="1895475"/>
            <a:ext cx="5202890" cy="3956050"/>
          </a:xfrm>
        </p:spPr>
        <p:txBody>
          <a:bodyPr/>
          <a:lstStyle>
            <a:lvl1pPr marL="0" indent="0" algn="ctr">
              <a:buNone/>
              <a:defRPr>
                <a:solidFill>
                  <a:schemeClr val="bg1"/>
                </a:solidFill>
              </a:defRPr>
            </a:lvl1pPr>
          </a:lstStyle>
          <a:p>
            <a:r>
              <a:rPr lang="en-US"/>
              <a:t>Click icon to insert picture</a:t>
            </a:r>
          </a:p>
        </p:txBody>
      </p:sp>
      <p:sp>
        <p:nvSpPr>
          <p:cNvPr id="11"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4"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6"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CFBED2B5-9F2D-DF4E-BE62-148F690C5DC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and Image Slid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29" y="1574281"/>
            <a:ext cx="552020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5727703" y="1895475"/>
            <a:ext cx="6464300" cy="3956050"/>
          </a:xfrm>
        </p:spPr>
        <p:txBody>
          <a:bodyPr/>
          <a:lstStyle>
            <a:lvl1pPr marL="0" indent="0" algn="ctr">
              <a:buNone/>
              <a:defRPr>
                <a:solidFill>
                  <a:schemeClr val="bg1"/>
                </a:solidFill>
              </a:defRPr>
            </a:lvl1pPr>
          </a:lstStyle>
          <a:p>
            <a:r>
              <a:rPr lang="en-US"/>
              <a:t>Click icon to insert picture</a:t>
            </a:r>
          </a:p>
        </p:txBody>
      </p:sp>
      <p:pic>
        <p:nvPicPr>
          <p:cNvPr id="14" name="Picture 13">
            <a:extLst>
              <a:ext uri="{FF2B5EF4-FFF2-40B4-BE49-F238E27FC236}">
                <a16:creationId xmlns:a16="http://schemas.microsoft.com/office/drawing/2014/main" id="{507E1ECD-8E87-4613-A0FC-157A288F5B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18455" y="6479407"/>
            <a:ext cx="996426" cy="183774"/>
          </a:xfrm>
          <a:prstGeom prst="rect">
            <a:avLst/>
          </a:prstGeom>
        </p:spPr>
      </p:pic>
      <p:sp>
        <p:nvSpPr>
          <p:cNvPr id="9"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0"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1"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25398BFC-5BF3-A341-9383-814DAE6D0A3F}"/>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pyright © 2018 The Cadmus Group LLC. All Rights Reserv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668934" cy="365125"/>
          </a:xfrm>
        </p:spPr>
        <p:txBody>
          <a:bodyPr/>
          <a:lstStyle>
            <a:lvl1pPr algn="l">
              <a:defRPr sz="1000" baseline="0">
                <a:solidFill>
                  <a:schemeClr val="accent5"/>
                </a:solidFill>
              </a:defRPr>
            </a:lvl1pPr>
          </a:lstStyle>
          <a:p>
            <a:fld id="{38EA6B26-9CA0-4144-9BE8-9A34F496FA80}" type="slidenum">
              <a:rPr lang="en-US" smtClean="0"/>
              <a:pPr/>
              <a:t>‹#›</a:t>
            </a:fld>
            <a:endParaRPr lang="en-US" sz="800"/>
          </a:p>
        </p:txBody>
      </p:sp>
      <p:sp>
        <p:nvSpPr>
          <p:cNvPr id="11" name="Slide Number Placeholder 5">
            <a:extLst>
              <a:ext uri="{FF2B5EF4-FFF2-40B4-BE49-F238E27FC236}">
                <a16:creationId xmlns:a16="http://schemas.microsoft.com/office/drawing/2014/main" id="{6FDF88BD-B459-1140-B74F-593BAF8E4319}"/>
              </a:ext>
            </a:extLst>
          </p:cNvPr>
          <p:cNvSpPr txBox="1">
            <a:spLocks/>
          </p:cNvSpPr>
          <p:nvPr userDrawn="1"/>
        </p:nvSpPr>
        <p:spPr>
          <a:xfrm>
            <a:off x="541296" y="6356358"/>
            <a:ext cx="5009115"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50000"/>
                    <a:lumOff val="50000"/>
                  </a:schemeClr>
                </a:solidFill>
              </a:rPr>
              <a:t>Copyright © 2018 The Cadmus Group LLC. All Rights Reserved</a:t>
            </a:r>
            <a:endParaRPr lang="en-US" sz="800">
              <a:solidFill>
                <a:schemeClr val="tx1">
                  <a:lumMod val="50000"/>
                  <a:lumOff val="50000"/>
                </a:schemeClr>
              </a:solidFill>
            </a:endParaRPr>
          </a:p>
        </p:txBody>
      </p:sp>
      <p:pic>
        <p:nvPicPr>
          <p:cNvPr id="13" name="Picture 12">
            <a:extLst>
              <a:ext uri="{FF2B5EF4-FFF2-40B4-BE49-F238E27FC236}">
                <a16:creationId xmlns:a16="http://schemas.microsoft.com/office/drawing/2014/main" id="{6CBC0CA3-8108-394B-ABB3-097560F054D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11583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Image Slide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5824025" y="1574281"/>
            <a:ext cx="6367975" cy="4602687"/>
          </a:xfrm>
        </p:spPr>
        <p:txBody>
          <a:bodyPr>
            <a:normAutofit/>
          </a:bodyPr>
          <a:lstStyle>
            <a:lvl1pPr>
              <a:defRPr sz="24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a:defRPr sz="1400" baseline="0">
                <a:solidFill>
                  <a:schemeClr val="tx1">
                    <a:lumMod val="75000"/>
                    <a:lumOff val="25000"/>
                  </a:schemeClr>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marL="2514474" marR="0" lvl="5"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Sixth level</a:t>
            </a:r>
          </a:p>
          <a:p>
            <a:pPr lvl="5"/>
            <a:endParaRPr lang="en-US"/>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7F0C24B1-EB07-464D-B84A-4D957F4DA925}"/>
              </a:ext>
            </a:extLst>
          </p:cNvPr>
          <p:cNvSpPr/>
          <p:nvPr userDrawn="1"/>
        </p:nvSpPr>
        <p:spPr>
          <a:xfrm rot="10800000">
            <a:off x="-1" y="1574277"/>
            <a:ext cx="5608321" cy="4602687"/>
          </a:xfrm>
          <a:prstGeom prst="rect">
            <a:avLst/>
          </a:prstGeom>
          <a:gradFill flip="none" rotWithShape="1">
            <a:gsLst>
              <a:gs pos="3300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5" name="Rectangle 14"/>
          <p:cNvSpPr/>
          <p:nvPr userDrawn="1"/>
        </p:nvSpPr>
        <p:spPr>
          <a:xfrm>
            <a:off x="0" y="1574277"/>
            <a:ext cx="5608325" cy="4602688"/>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405433" y="1895475"/>
            <a:ext cx="5202890" cy="3956050"/>
          </a:xfrm>
        </p:spPr>
        <p:txBody>
          <a:bodyPr/>
          <a:lstStyle>
            <a:lvl1pPr marL="0" indent="0" algn="ctr">
              <a:buNone/>
              <a:defRPr>
                <a:solidFill>
                  <a:schemeClr val="bg1"/>
                </a:solidFill>
              </a:defRPr>
            </a:lvl1pPr>
          </a:lstStyle>
          <a:p>
            <a:r>
              <a:rPr lang="en-US"/>
              <a:t>Click icon to insert picture</a:t>
            </a:r>
          </a:p>
        </p:txBody>
      </p:sp>
      <p:sp>
        <p:nvSpPr>
          <p:cNvPr id="11"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17"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9"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D35A2840-471F-A04D-B45F-6B564BB3951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lt Text and Imag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a:off x="0" y="4"/>
            <a:ext cx="12192000" cy="6857999"/>
          </a:xfrm>
          <a:prstGeom prst="rect">
            <a:avLst/>
          </a:prstGeom>
          <a:gradFill flip="none" rotWithShape="1">
            <a:gsLst>
              <a:gs pos="33000">
                <a:srgbClr val="000000"/>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0" y="0"/>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567892"/>
            <a:ext cx="5130495" cy="2367814"/>
          </a:xfrm>
        </p:spPr>
        <p:txBody>
          <a:bodyPr lIns="45720" tIns="0" bIns="0" anchor="b">
            <a:noAutofit/>
          </a:bodyPr>
          <a:lstStyle>
            <a:lvl1pPr>
              <a:defRPr sz="4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2935707"/>
            <a:ext cx="5130495" cy="2973570"/>
          </a:xfrm>
        </p:spPr>
        <p:txBody>
          <a:bodyPr anchor="t">
            <a:norm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icture Placeholder 7">
            <a:extLst>
              <a:ext uri="{FF2B5EF4-FFF2-40B4-BE49-F238E27FC236}">
                <a16:creationId xmlns:a16="http://schemas.microsoft.com/office/drawing/2014/main" id="{3B8CBB71-0FAD-4D1B-9BC6-36B1A694742D}"/>
              </a:ext>
            </a:extLst>
          </p:cNvPr>
          <p:cNvSpPr>
            <a:spLocks noGrp="1"/>
          </p:cNvSpPr>
          <p:nvPr>
            <p:ph type="pic" sz="quarter" idx="14" hasCustomPrompt="1"/>
          </p:nvPr>
        </p:nvSpPr>
        <p:spPr>
          <a:xfrm>
            <a:off x="5544153" y="1"/>
            <a:ext cx="4957011" cy="6857998"/>
          </a:xfrm>
        </p:spPr>
        <p:txBody>
          <a:bodyPr/>
          <a:lstStyle>
            <a:lvl1pPr marL="0" indent="0" algn="ctr">
              <a:buNone/>
              <a:defRPr>
                <a:solidFill>
                  <a:schemeClr val="bg1"/>
                </a:solidFill>
              </a:defRPr>
            </a:lvl1pPr>
          </a:lstStyle>
          <a:p>
            <a:r>
              <a:rPr lang="en-US"/>
              <a:t>Click icon to insert picture</a:t>
            </a:r>
          </a:p>
        </p:txBody>
      </p:sp>
      <p:sp>
        <p:nvSpPr>
          <p:cNvPr id="11"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15"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bg1"/>
                </a:solidFill>
              </a:defRPr>
            </a:lvl1pPr>
          </a:lstStyle>
          <a:p>
            <a:endParaRPr lang="en-US"/>
          </a:p>
        </p:txBody>
      </p:sp>
      <p:sp>
        <p:nvSpPr>
          <p:cNvPr id="16"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bg1"/>
                </a:solidFill>
              </a:defRPr>
            </a:lvl1pPr>
          </a:lstStyle>
          <a:p>
            <a:r>
              <a:rPr lang="en-US"/>
              <a:t>CADMUS CONFIDENTIAL</a:t>
            </a:r>
          </a:p>
        </p:txBody>
      </p:sp>
      <p:pic>
        <p:nvPicPr>
          <p:cNvPr id="13" name="Picture 12">
            <a:extLst>
              <a:ext uri="{FF2B5EF4-FFF2-40B4-BE49-F238E27FC236}">
                <a16:creationId xmlns:a16="http://schemas.microsoft.com/office/drawing/2014/main" id="{25307536-2D5D-FB40-BB57-50D4634CB11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ubtitle and Content w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C24B1-EB07-464D-B84A-4D957F4DA925}"/>
              </a:ext>
            </a:extLst>
          </p:cNvPr>
          <p:cNvSpPr/>
          <p:nvPr userDrawn="1"/>
        </p:nvSpPr>
        <p:spPr>
          <a:xfrm rot="10800000">
            <a:off x="0" y="1574281"/>
            <a:ext cx="12192000" cy="4602687"/>
          </a:xfrm>
          <a:prstGeom prst="rect">
            <a:avLst/>
          </a:prstGeom>
          <a:gradFill flip="none" rotWithShape="1">
            <a:gsLst>
              <a:gs pos="0">
                <a:srgbClr val="000000"/>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0" name="Rectangle 9"/>
          <p:cNvSpPr/>
          <p:nvPr userDrawn="1"/>
        </p:nvSpPr>
        <p:spPr>
          <a:xfrm>
            <a:off x="0" y="1574280"/>
            <a:ext cx="12192000" cy="4614609"/>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lvl1pPr>
          </a:lstStyle>
          <a:p>
            <a:r>
              <a:rPr lang="en-US"/>
              <a:t>Click to edit Master title style</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7F3797CF-20E8-4B71-9AA0-3D6FBEA8CBE7}"/>
              </a:ext>
            </a:extLst>
          </p:cNvPr>
          <p:cNvSpPr/>
          <p:nvPr userDrawn="1"/>
        </p:nvSpPr>
        <p:spPr>
          <a:xfrm>
            <a:off x="2624143" y="1500188"/>
            <a:ext cx="6948487" cy="43862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D62B51F0-3ECD-4412-BBB3-03566B258A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67865" y="1170438"/>
            <a:ext cx="9256281" cy="5308967"/>
          </a:xfrm>
          <a:prstGeom prst="rect">
            <a:avLst/>
          </a:prstGeom>
        </p:spPr>
      </p:pic>
      <p:sp>
        <p:nvSpPr>
          <p:cNvPr id="16" name="Media Placeholder 15">
            <a:extLst>
              <a:ext uri="{FF2B5EF4-FFF2-40B4-BE49-F238E27FC236}">
                <a16:creationId xmlns:a16="http://schemas.microsoft.com/office/drawing/2014/main" id="{BE753494-3A1D-4618-88ED-EFF9247C5C3D}"/>
              </a:ext>
            </a:extLst>
          </p:cNvPr>
          <p:cNvSpPr>
            <a:spLocks noGrp="1"/>
          </p:cNvSpPr>
          <p:nvPr>
            <p:ph type="media" sz="quarter" idx="13"/>
          </p:nvPr>
        </p:nvSpPr>
        <p:spPr>
          <a:xfrm>
            <a:off x="2686051" y="1547813"/>
            <a:ext cx="6819900" cy="4262438"/>
          </a:xfrm>
        </p:spPr>
        <p:txBody>
          <a:bodyPr/>
          <a:lstStyle/>
          <a:p>
            <a:endParaRPr lang="en-US"/>
          </a:p>
        </p:txBody>
      </p:sp>
      <p:sp>
        <p:nvSpPr>
          <p:cNvPr id="19"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20"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21"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3" name="Picture 12">
            <a:extLst>
              <a:ext uri="{FF2B5EF4-FFF2-40B4-BE49-F238E27FC236}">
                <a16:creationId xmlns:a16="http://schemas.microsoft.com/office/drawing/2014/main" id="{B6F75F5B-BF8E-AE4F-9370-12DC1BF91BD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4"/>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7"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1" name="Picture 10">
            <a:extLst>
              <a:ext uri="{FF2B5EF4-FFF2-40B4-BE49-F238E27FC236}">
                <a16:creationId xmlns:a16="http://schemas.microsoft.com/office/drawing/2014/main" id="{4BC3B2BB-76B4-4B42-AFF9-34B2F17F0D9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4483223" y="3088648"/>
            <a:ext cx="6864228"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4483223" y="5375175"/>
            <a:ext cx="6864228"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7"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1" name="Picture 10">
            <a:extLst>
              <a:ext uri="{FF2B5EF4-FFF2-40B4-BE49-F238E27FC236}">
                <a16:creationId xmlns:a16="http://schemas.microsoft.com/office/drawing/2014/main" id="{FEAFFE55-D3A3-1D4B-9B50-739CF982B0B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7"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1" name="Picture 10">
            <a:extLst>
              <a:ext uri="{FF2B5EF4-FFF2-40B4-BE49-F238E27FC236}">
                <a16:creationId xmlns:a16="http://schemas.microsoft.com/office/drawing/2014/main" id="{007FDFB1-E491-4449-B41E-DFB01AAC70C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6"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831851" y="3088648"/>
            <a:ext cx="10515600"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831851" y="5375175"/>
            <a:ext cx="10515600"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8"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9"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0"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2" name="Picture 11">
            <a:extLst>
              <a:ext uri="{FF2B5EF4-FFF2-40B4-BE49-F238E27FC236}">
                <a16:creationId xmlns:a16="http://schemas.microsoft.com/office/drawing/2014/main" id="{49EE84F3-C60F-AE4A-BA99-9B84F7C36C3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8" cy="6859673"/>
          </a:xfrm>
          <a:prstGeom prst="rect">
            <a:avLst/>
          </a:prstGeom>
        </p:spPr>
      </p:pic>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4483223" y="3088648"/>
            <a:ext cx="6864228" cy="2259539"/>
          </a:xfrm>
        </p:spPr>
        <p:txBody>
          <a:bodyPr anchor="b"/>
          <a:lstStyle>
            <a:lvl1pPr>
              <a:defRPr sz="6000" baseline="0">
                <a:solidFill>
                  <a:schemeClr val="tx1">
                    <a:lumMod val="75000"/>
                    <a:lumOff val="2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4483223" y="5375175"/>
            <a:ext cx="6864228" cy="741153"/>
          </a:xfrm>
        </p:spPr>
        <p:txBody>
          <a:bodyPr/>
          <a:lstStyle>
            <a:lvl1pPr marL="0" indent="0">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6D5F746A-CC1A-4C4E-B80D-CD7B5F71B44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Quotation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0C24B1-EB07-464D-B84A-4D957F4DA925}"/>
              </a:ext>
            </a:extLst>
          </p:cNvPr>
          <p:cNvSpPr/>
          <p:nvPr userDrawn="1"/>
        </p:nvSpPr>
        <p:spPr>
          <a:xfrm>
            <a:off x="5" y="0"/>
            <a:ext cx="12192000" cy="6857999"/>
          </a:xfrm>
          <a:prstGeom prst="rect">
            <a:avLst/>
          </a:prstGeom>
          <a:gradFill flip="none" rotWithShape="1">
            <a:gsLst>
              <a:gs pos="33000">
                <a:srgbClr val="000000"/>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4" name="Rectangle 13"/>
          <p:cNvSpPr/>
          <p:nvPr userDrawn="1"/>
        </p:nvSpPr>
        <p:spPr>
          <a:xfrm>
            <a:off x="5" y="-1"/>
            <a:ext cx="12192000" cy="685800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B41CB77-2310-4AB1-9235-5E5EEFFFEB4B}"/>
              </a:ext>
            </a:extLst>
          </p:cNvPr>
          <p:cNvSpPr/>
          <p:nvPr userDrawn="1"/>
        </p:nvSpPr>
        <p:spPr>
          <a:xfrm>
            <a:off x="5" y="0"/>
            <a:ext cx="10794393" cy="6858000"/>
          </a:xfrm>
          <a:prstGeom prst="rect">
            <a:avLst/>
          </a:prstGeom>
          <a:blipFill dpi="0" rotWithShape="1">
            <a:blip r:embed="rId2" cstate="screen">
              <a:alphaModFix amt="6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40C92EF-6EAE-430B-BA56-1AE58A0C4966}"/>
              </a:ext>
            </a:extLst>
          </p:cNvPr>
          <p:cNvSpPr>
            <a:spLocks noGrp="1"/>
          </p:cNvSpPr>
          <p:nvPr>
            <p:ph type="title"/>
          </p:nvPr>
        </p:nvSpPr>
        <p:spPr>
          <a:xfrm>
            <a:off x="1611985" y="1668552"/>
            <a:ext cx="9735467" cy="3242821"/>
          </a:xfrm>
        </p:spPr>
        <p:txBody>
          <a:bodyPr anchor="ctr">
            <a:normAutofit/>
          </a:bodyPr>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F8454F8-B6A6-4A89-A905-BB84AF641885}"/>
              </a:ext>
            </a:extLst>
          </p:cNvPr>
          <p:cNvSpPr>
            <a:spLocks noGrp="1"/>
          </p:cNvSpPr>
          <p:nvPr>
            <p:ph type="body" idx="1"/>
          </p:nvPr>
        </p:nvSpPr>
        <p:spPr>
          <a:xfrm>
            <a:off x="1611985" y="5112513"/>
            <a:ext cx="9735467" cy="1003808"/>
          </a:xfrm>
        </p:spPr>
        <p:txBody>
          <a:bodyPr>
            <a:normAutofit/>
          </a:bodyPr>
          <a:lstStyle>
            <a:lvl1pPr marL="0" indent="0">
              <a:lnSpc>
                <a:spcPct val="80000"/>
              </a:lnSpc>
              <a:buNone/>
              <a:defRPr sz="28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TextBox 3">
            <a:extLst>
              <a:ext uri="{FF2B5EF4-FFF2-40B4-BE49-F238E27FC236}">
                <a16:creationId xmlns:a16="http://schemas.microsoft.com/office/drawing/2014/main" id="{FE96CC2A-4A00-452C-86F8-94255844F5E4}"/>
              </a:ext>
            </a:extLst>
          </p:cNvPr>
          <p:cNvSpPr txBox="1"/>
          <p:nvPr userDrawn="1"/>
        </p:nvSpPr>
        <p:spPr>
          <a:xfrm>
            <a:off x="320513" y="67014"/>
            <a:ext cx="1055803" cy="3769943"/>
          </a:xfrm>
          <a:prstGeom prst="rect">
            <a:avLst/>
          </a:prstGeom>
          <a:noFill/>
        </p:spPr>
        <p:txBody>
          <a:bodyPr wrap="square" rtlCol="0">
            <a:spAutoFit/>
          </a:bodyPr>
          <a:lstStyle/>
          <a:p>
            <a:r>
              <a:rPr lang="en-US" sz="23898" b="1">
                <a:solidFill>
                  <a:schemeClr val="bg2"/>
                </a:solidFill>
              </a:rPr>
              <a:t>“</a:t>
            </a:r>
          </a:p>
        </p:txBody>
      </p:sp>
      <p:sp>
        <p:nvSpPr>
          <p:cNvPr id="10"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a:prstGeom prst="rect">
            <a:avLst/>
          </a:prstGeo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11"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12"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pic>
        <p:nvPicPr>
          <p:cNvPr id="15" name="Picture 14">
            <a:extLst>
              <a:ext uri="{FF2B5EF4-FFF2-40B4-BE49-F238E27FC236}">
                <a16:creationId xmlns:a16="http://schemas.microsoft.com/office/drawing/2014/main" id="{D4273D59-C02B-DB41-9A2A-DE517C764C3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F0C24B1-EB07-464D-B84A-4D957F4DA925}"/>
              </a:ext>
            </a:extLst>
          </p:cNvPr>
          <p:cNvSpPr/>
          <p:nvPr userDrawn="1"/>
        </p:nvSpPr>
        <p:spPr>
          <a:xfrm>
            <a:off x="-1524" y="1134411"/>
            <a:ext cx="12192000" cy="5723590"/>
          </a:xfrm>
          <a:prstGeom prst="rect">
            <a:avLst/>
          </a:prstGeom>
          <a:gradFill flip="none" rotWithShape="1">
            <a:gsLst>
              <a:gs pos="33000">
                <a:srgbClr val="000000"/>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29" name="Rectangle 28"/>
          <p:cNvSpPr/>
          <p:nvPr userDrawn="1"/>
        </p:nvSpPr>
        <p:spPr>
          <a:xfrm>
            <a:off x="617" y="1134410"/>
            <a:ext cx="12192000" cy="5723590"/>
          </a:xfrm>
          <a:prstGeom prst="rect">
            <a:avLst/>
          </a:prstGeom>
          <a:solidFill>
            <a:srgbClr val="0033A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F1D2A2-44A4-4AEA-973D-134775F7A69E}"/>
              </a:ext>
            </a:extLst>
          </p:cNvPr>
          <p:cNvSpPr txBox="1"/>
          <p:nvPr userDrawn="1"/>
        </p:nvSpPr>
        <p:spPr>
          <a:xfrm>
            <a:off x="506201" y="1497665"/>
            <a:ext cx="7697267" cy="1540176"/>
          </a:xfrm>
          <a:prstGeom prst="rect">
            <a:avLst/>
          </a:prstGeom>
        </p:spPr>
        <p:txBody>
          <a:bodyPr vert="horz" lIns="91440" tIns="45720" rIns="91440" bIns="45720" rtlCol="0" anchor="ctr">
            <a:normAutofit/>
          </a:bodyPr>
          <a:lstStyle>
            <a:lvl1pPr>
              <a:lnSpc>
                <a:spcPct val="90000"/>
              </a:lnSpc>
              <a:spcBef>
                <a:spcPct val="0"/>
              </a:spcBef>
              <a:buNone/>
              <a:defRPr sz="4400">
                <a:solidFill>
                  <a:schemeClr val="bg2"/>
                </a:solidFill>
                <a:latin typeface="+mj-lt"/>
                <a:ea typeface="+mj-ea"/>
                <a:cs typeface="+mj-cs"/>
              </a:defRPr>
            </a:lvl1pPr>
          </a:lstStyle>
          <a:p>
            <a:pPr lvl="0"/>
            <a:r>
              <a:rPr lang="en-US" sz="7200"/>
              <a:t>Thank You</a:t>
            </a:r>
          </a:p>
        </p:txBody>
      </p:sp>
      <p:sp>
        <p:nvSpPr>
          <p:cNvPr id="13" name="Text Placeholder 2">
            <a:extLst>
              <a:ext uri="{FF2B5EF4-FFF2-40B4-BE49-F238E27FC236}">
                <a16:creationId xmlns:a16="http://schemas.microsoft.com/office/drawing/2014/main" id="{4310A5B5-4BC3-48FD-9C30-4A841B4C557B}"/>
              </a:ext>
            </a:extLst>
          </p:cNvPr>
          <p:cNvSpPr>
            <a:spLocks noGrp="1"/>
          </p:cNvSpPr>
          <p:nvPr>
            <p:ph type="body" sz="quarter" idx="10" hasCustomPrompt="1"/>
          </p:nvPr>
        </p:nvSpPr>
        <p:spPr>
          <a:xfrm>
            <a:off x="526316" y="2874963"/>
            <a:ext cx="4125583" cy="511946"/>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1 Name</a:t>
            </a:r>
          </a:p>
        </p:txBody>
      </p:sp>
      <p:sp>
        <p:nvSpPr>
          <p:cNvPr id="14" name="Text Placeholder 2">
            <a:extLst>
              <a:ext uri="{FF2B5EF4-FFF2-40B4-BE49-F238E27FC236}">
                <a16:creationId xmlns:a16="http://schemas.microsoft.com/office/drawing/2014/main" id="{4310A5B5-4BC3-48FD-9C30-4A841B4C557B}"/>
              </a:ext>
            </a:extLst>
          </p:cNvPr>
          <p:cNvSpPr>
            <a:spLocks noGrp="1"/>
          </p:cNvSpPr>
          <p:nvPr>
            <p:ph type="body" sz="quarter" idx="15" hasCustomPrompt="1"/>
          </p:nvPr>
        </p:nvSpPr>
        <p:spPr>
          <a:xfrm>
            <a:off x="526316" y="3372113"/>
            <a:ext cx="4125583" cy="363864"/>
          </a:xfrm>
        </p:spPr>
        <p:txBody>
          <a:bodyPr>
            <a:normAutofit/>
          </a:bodyPr>
          <a:lstStyle>
            <a:lvl1pPr marL="0" indent="0">
              <a:buNone/>
              <a:defRPr sz="1800" cap="all"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15" name="Text Placeholder 2">
            <a:extLst>
              <a:ext uri="{FF2B5EF4-FFF2-40B4-BE49-F238E27FC236}">
                <a16:creationId xmlns:a16="http://schemas.microsoft.com/office/drawing/2014/main" id="{4310A5B5-4BC3-48FD-9C30-4A841B4C557B}"/>
              </a:ext>
            </a:extLst>
          </p:cNvPr>
          <p:cNvSpPr>
            <a:spLocks noGrp="1"/>
          </p:cNvSpPr>
          <p:nvPr>
            <p:ph type="body" sz="quarter" idx="16" hasCustomPrompt="1"/>
          </p:nvPr>
        </p:nvSpPr>
        <p:spPr>
          <a:xfrm>
            <a:off x="526316" y="3715697"/>
            <a:ext cx="4125583" cy="363864"/>
          </a:xfrm>
        </p:spPr>
        <p:txBody>
          <a:bodyPr>
            <a:normAutofit/>
          </a:bodyPr>
          <a:lstStyle>
            <a:lvl1pPr marL="0" indent="0">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(123) 123.4567</a:t>
            </a:r>
          </a:p>
        </p:txBody>
      </p:sp>
      <p:sp>
        <p:nvSpPr>
          <p:cNvPr id="22" name="Text Placeholder 2">
            <a:extLst>
              <a:ext uri="{FF2B5EF4-FFF2-40B4-BE49-F238E27FC236}">
                <a16:creationId xmlns:a16="http://schemas.microsoft.com/office/drawing/2014/main" id="{4310A5B5-4BC3-48FD-9C30-4A841B4C557B}"/>
              </a:ext>
            </a:extLst>
          </p:cNvPr>
          <p:cNvSpPr>
            <a:spLocks noGrp="1"/>
          </p:cNvSpPr>
          <p:nvPr>
            <p:ph type="body" sz="quarter" idx="17" hasCustomPrompt="1"/>
          </p:nvPr>
        </p:nvSpPr>
        <p:spPr>
          <a:xfrm>
            <a:off x="4295604" y="2874963"/>
            <a:ext cx="4125583" cy="511946"/>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1 Name</a:t>
            </a:r>
          </a:p>
        </p:txBody>
      </p:sp>
      <p:sp>
        <p:nvSpPr>
          <p:cNvPr id="23" name="Text Placeholder 2">
            <a:extLst>
              <a:ext uri="{FF2B5EF4-FFF2-40B4-BE49-F238E27FC236}">
                <a16:creationId xmlns:a16="http://schemas.microsoft.com/office/drawing/2014/main" id="{4310A5B5-4BC3-48FD-9C30-4A841B4C557B}"/>
              </a:ext>
            </a:extLst>
          </p:cNvPr>
          <p:cNvSpPr>
            <a:spLocks noGrp="1"/>
          </p:cNvSpPr>
          <p:nvPr>
            <p:ph type="body" sz="quarter" idx="18" hasCustomPrompt="1"/>
          </p:nvPr>
        </p:nvSpPr>
        <p:spPr>
          <a:xfrm>
            <a:off x="4295604" y="3372113"/>
            <a:ext cx="4125583" cy="363864"/>
          </a:xfrm>
        </p:spPr>
        <p:txBody>
          <a:bodyPr>
            <a:normAutofit/>
          </a:bodyPr>
          <a:lstStyle>
            <a:lvl1pPr marL="0" indent="0">
              <a:buNone/>
              <a:defRPr sz="1800" cap="all"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4" name="Text Placeholder 2">
            <a:extLst>
              <a:ext uri="{FF2B5EF4-FFF2-40B4-BE49-F238E27FC236}">
                <a16:creationId xmlns:a16="http://schemas.microsoft.com/office/drawing/2014/main" id="{4310A5B5-4BC3-48FD-9C30-4A841B4C557B}"/>
              </a:ext>
            </a:extLst>
          </p:cNvPr>
          <p:cNvSpPr>
            <a:spLocks noGrp="1"/>
          </p:cNvSpPr>
          <p:nvPr>
            <p:ph type="body" sz="quarter" idx="19" hasCustomPrompt="1"/>
          </p:nvPr>
        </p:nvSpPr>
        <p:spPr>
          <a:xfrm>
            <a:off x="4295604" y="3715697"/>
            <a:ext cx="4125583" cy="363864"/>
          </a:xfrm>
        </p:spPr>
        <p:txBody>
          <a:bodyPr>
            <a:normAutofit/>
          </a:bodyPr>
          <a:lstStyle>
            <a:lvl1pPr marL="0" indent="0">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(123) 123.4567</a:t>
            </a:r>
          </a:p>
        </p:txBody>
      </p:sp>
      <p:sp>
        <p:nvSpPr>
          <p:cNvPr id="25" name="Text Placeholder 2">
            <a:extLst>
              <a:ext uri="{FF2B5EF4-FFF2-40B4-BE49-F238E27FC236}">
                <a16:creationId xmlns:a16="http://schemas.microsoft.com/office/drawing/2014/main" id="{4310A5B5-4BC3-48FD-9C30-4A841B4C557B}"/>
              </a:ext>
            </a:extLst>
          </p:cNvPr>
          <p:cNvSpPr>
            <a:spLocks noGrp="1"/>
          </p:cNvSpPr>
          <p:nvPr>
            <p:ph type="body" sz="quarter" idx="20" hasCustomPrompt="1"/>
          </p:nvPr>
        </p:nvSpPr>
        <p:spPr>
          <a:xfrm>
            <a:off x="7899938" y="2874963"/>
            <a:ext cx="4125583" cy="511946"/>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1 Name</a:t>
            </a:r>
          </a:p>
        </p:txBody>
      </p:sp>
      <p:sp>
        <p:nvSpPr>
          <p:cNvPr id="26" name="Text Placeholder 2">
            <a:extLst>
              <a:ext uri="{FF2B5EF4-FFF2-40B4-BE49-F238E27FC236}">
                <a16:creationId xmlns:a16="http://schemas.microsoft.com/office/drawing/2014/main" id="{4310A5B5-4BC3-48FD-9C30-4A841B4C557B}"/>
              </a:ext>
            </a:extLst>
          </p:cNvPr>
          <p:cNvSpPr>
            <a:spLocks noGrp="1"/>
          </p:cNvSpPr>
          <p:nvPr>
            <p:ph type="body" sz="quarter" idx="21" hasCustomPrompt="1"/>
          </p:nvPr>
        </p:nvSpPr>
        <p:spPr>
          <a:xfrm>
            <a:off x="7899938" y="3372113"/>
            <a:ext cx="4125583" cy="363864"/>
          </a:xfrm>
        </p:spPr>
        <p:txBody>
          <a:bodyPr>
            <a:normAutofit/>
          </a:bodyPr>
          <a:lstStyle>
            <a:lvl1pPr marL="0" indent="0">
              <a:buNone/>
              <a:defRPr sz="1800" cap="all"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7" name="Text Placeholder 2">
            <a:extLst>
              <a:ext uri="{FF2B5EF4-FFF2-40B4-BE49-F238E27FC236}">
                <a16:creationId xmlns:a16="http://schemas.microsoft.com/office/drawing/2014/main" id="{4310A5B5-4BC3-48FD-9C30-4A841B4C557B}"/>
              </a:ext>
            </a:extLst>
          </p:cNvPr>
          <p:cNvSpPr>
            <a:spLocks noGrp="1"/>
          </p:cNvSpPr>
          <p:nvPr>
            <p:ph type="body" sz="quarter" idx="22" hasCustomPrompt="1"/>
          </p:nvPr>
        </p:nvSpPr>
        <p:spPr>
          <a:xfrm>
            <a:off x="7899938" y="3715697"/>
            <a:ext cx="4125583" cy="363864"/>
          </a:xfrm>
        </p:spPr>
        <p:txBody>
          <a:bodyPr>
            <a:normAutofit/>
          </a:bodyPr>
          <a:lstStyle>
            <a:lvl1pPr marL="0" indent="0">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(123) 123.4567</a:t>
            </a:r>
          </a:p>
        </p:txBody>
      </p:sp>
      <p:sp>
        <p:nvSpPr>
          <p:cNvPr id="30" name="Rectangle 29">
            <a:extLst>
              <a:ext uri="{FF2B5EF4-FFF2-40B4-BE49-F238E27FC236}">
                <a16:creationId xmlns:a16="http://schemas.microsoft.com/office/drawing/2014/main" id="{5B41CB77-2310-4AB1-9235-5E5EEFFFEB4B}"/>
              </a:ext>
            </a:extLst>
          </p:cNvPr>
          <p:cNvSpPr/>
          <p:nvPr userDrawn="1"/>
        </p:nvSpPr>
        <p:spPr>
          <a:xfrm>
            <a:off x="-3665" y="1134410"/>
            <a:ext cx="12192000" cy="5723590"/>
          </a:xfrm>
          <a:prstGeom prst="rect">
            <a:avLst/>
          </a:prstGeom>
          <a:blipFill dpi="0" rotWithShape="1">
            <a:blip r:embed="rId2" cstate="hqprint">
              <a:alphaModFix amt="64000"/>
              <a:extLst>
                <a:ext uri="{28A0092B-C50C-407E-A947-70E740481C1C}">
                  <a14:useLocalDpi xmlns:a14="http://schemas.microsoft.com/office/drawing/2010/main"/>
                </a:ext>
              </a:extLst>
            </a:blip>
            <a:srcRect/>
            <a:stretch>
              <a:fillRect r="39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21A0F355-1291-5143-8930-8EB75B11BC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6111" y="380524"/>
            <a:ext cx="2213621" cy="4013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baseline="0">
                <a:solidFill>
                  <a:schemeClr val="tx1">
                    <a:lumMod val="75000"/>
                    <a:lumOff val="25000"/>
                  </a:schemeClr>
                </a:solidFill>
              </a:defRPr>
            </a:lvl1pPr>
            <a:lvl2pPr>
              <a:defRPr sz="2000" baseline="0">
                <a:solidFill>
                  <a:schemeClr val="tx1">
                    <a:lumMod val="75000"/>
                    <a:lumOff val="25000"/>
                  </a:schemeClr>
                </a:solidFill>
              </a:defRPr>
            </a:lvl2pPr>
            <a:lvl3pPr>
              <a:defRPr sz="1800" baseline="0">
                <a:solidFill>
                  <a:schemeClr val="tx1">
                    <a:lumMod val="75000"/>
                    <a:lumOff val="25000"/>
                  </a:schemeClr>
                </a:solidFill>
              </a:defRPr>
            </a:lvl3pPr>
            <a:lvl4pPr>
              <a:defRPr sz="1600" baseline="0">
                <a:solidFill>
                  <a:schemeClr val="tx1">
                    <a:lumMod val="75000"/>
                    <a:lumOff val="25000"/>
                  </a:schemeClr>
                </a:solidFill>
              </a:defRPr>
            </a:lvl4pPr>
            <a:lvl5pPr marL="2057298"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400" baseline="0">
                <a:solidFill>
                  <a:schemeClr val="tx1">
                    <a:lumMod val="75000"/>
                    <a:lumOff val="25000"/>
                  </a:schemeClr>
                </a:solidFill>
              </a:defRPr>
            </a:lvl5pPr>
            <a:lvl6pPr>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r>
              <a:rPr lang="en-US"/>
              <a:t>  </a:t>
            </a:r>
            <a:r>
              <a:rPr lang="en-US">
                <a:solidFill>
                  <a:schemeClr val="tx1">
                    <a:lumMod val="75000"/>
                    <a:lumOff val="25000"/>
                  </a:schemeClr>
                </a:solidFill>
              </a:rPr>
              <a:t>CADMUS CONFIDENTIAL</a:t>
            </a:r>
          </a:p>
        </p:txBody>
      </p:sp>
      <p:pic>
        <p:nvPicPr>
          <p:cNvPr id="8" name="Picture 7">
            <a:extLst>
              <a:ext uri="{FF2B5EF4-FFF2-40B4-BE49-F238E27FC236}">
                <a16:creationId xmlns:a16="http://schemas.microsoft.com/office/drawing/2014/main" id="{E5A3CE1A-9CFB-0A4D-B33B-F93477C8A01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ubtitle and Content DARK">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9" name="Picture 8">
            <a:extLst>
              <a:ext uri="{FF2B5EF4-FFF2-40B4-BE49-F238E27FC236}">
                <a16:creationId xmlns:a16="http://schemas.microsoft.com/office/drawing/2014/main" id="{A7FC4404-D1BE-2A4A-BA9A-AC9B2621240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3043787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title and Content DARK">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2E02730-89FA-4C36-92A0-441A57483DB5}"/>
              </a:ext>
            </a:extLst>
          </p:cNvPr>
          <p:cNvSpPr>
            <a:spLocks noGrp="1"/>
          </p:cNvSpPr>
          <p:nvPr>
            <p:ph idx="1"/>
          </p:nvPr>
        </p:nvSpPr>
        <p:spPr>
          <a:xfrm>
            <a:off x="206834" y="1574281"/>
            <a:ext cx="11778343" cy="4602687"/>
          </a:xfrm>
        </p:spPr>
        <p:txBody>
          <a:bodyPr>
            <a:normAutofit/>
          </a:bodyPr>
          <a:lstStyle>
            <a:lvl1pPr>
              <a:defRPr sz="26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vl6pPr marL="2514474" marR="0"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5"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pic>
        <p:nvPicPr>
          <p:cNvPr id="9" name="Picture 8">
            <a:extLst>
              <a:ext uri="{FF2B5EF4-FFF2-40B4-BE49-F238E27FC236}">
                <a16:creationId xmlns:a16="http://schemas.microsoft.com/office/drawing/2014/main" id="{A7FC4404-D1BE-2A4A-BA9A-AC9B26212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94492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accent5"/>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baseline="0">
                <a:solidFill>
                  <a:schemeClr val="tx1">
                    <a:lumMod val="75000"/>
                    <a:lumOff val="2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accent5"/>
                </a:solidFill>
              </a:defRPr>
            </a:lvl1pPr>
          </a:lstStyle>
          <a:p>
            <a:fld id="{38EA6B26-9CA0-4144-9BE8-9A34F496FA80}" type="slidenum">
              <a:rPr lang="en-US" smtClean="0"/>
              <a:pPr/>
              <a:t>‹#›</a:t>
            </a:fld>
            <a:endParaRPr lang="en-US"/>
          </a:p>
        </p:txBody>
      </p:sp>
      <p:pic>
        <p:nvPicPr>
          <p:cNvPr id="8" name="Picture 7">
            <a:extLst>
              <a:ext uri="{FF2B5EF4-FFF2-40B4-BE49-F238E27FC236}">
                <a16:creationId xmlns:a16="http://schemas.microsoft.com/office/drawing/2014/main" id="{F4C78B3F-6CA1-5D4E-AC17-AAC6200A402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4" y="6487127"/>
            <a:ext cx="928387" cy="168334"/>
          </a:xfrm>
          <a:prstGeom prst="rect">
            <a:avLst/>
          </a:prstGeom>
        </p:spPr>
      </p:pic>
    </p:spTree>
    <p:extLst>
      <p:ext uri="{BB962C8B-B14F-4D97-AF65-F5344CB8AC3E}">
        <p14:creationId xmlns:p14="http://schemas.microsoft.com/office/powerpoint/2010/main" val="1108521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DARK">
    <p:bg>
      <p:bgPr>
        <a:gradFill>
          <a:gsLst>
            <a:gs pos="33000">
              <a:schemeClr val="tx1"/>
            </a:gs>
            <a:gs pos="99000">
              <a:schemeClr val="bg2"/>
            </a:gs>
          </a:gsLst>
          <a:lin ang="0" scaled="0"/>
        </a:gradFill>
        <a:effectLst/>
      </p:bgPr>
    </p:bg>
    <p:spTree>
      <p:nvGrpSpPr>
        <p:cNvPr id="1" name=""/>
        <p:cNvGrpSpPr/>
        <p:nvPr/>
      </p:nvGrpSpPr>
      <p:grpSpPr>
        <a:xfrm>
          <a:off x="0" y="0"/>
          <a:ext cx="0" cy="0"/>
          <a:chOff x="0" y="0"/>
          <a:chExt cx="0" cy="0"/>
        </a:xfrm>
      </p:grpSpPr>
      <p:sp>
        <p:nvSpPr>
          <p:cNvPr id="4" name="Rectangle 3"/>
          <p:cNvSpPr/>
          <p:nvPr userDrawn="1"/>
        </p:nvSpPr>
        <p:spPr>
          <a:xfrm>
            <a:off x="5" y="0"/>
            <a:ext cx="12192000" cy="6858000"/>
          </a:xfrm>
          <a:prstGeom prst="rect">
            <a:avLst/>
          </a:prstGeom>
          <a:solidFill>
            <a:srgbClr val="0033A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65D34-947D-49B3-A704-9844ACD26965}"/>
              </a:ext>
            </a:extLst>
          </p:cNvPr>
          <p:cNvSpPr>
            <a:spLocks noGrp="1"/>
          </p:cNvSpPr>
          <p:nvPr>
            <p:ph type="title"/>
          </p:nvPr>
        </p:nvSpPr>
        <p:spPr>
          <a:xfrm>
            <a:off x="206834" y="245099"/>
            <a:ext cx="11778343" cy="725118"/>
          </a:xfrm>
        </p:spPr>
        <p:txBody>
          <a:bodyPr lIns="45720" tIns="0" bIns="0" anchor="b">
            <a:noAutofit/>
          </a:bodyPr>
          <a:lstStyle>
            <a:lvl1pPr>
              <a:defRPr sz="4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C6C38E30-1972-4C62-871E-7653C508ADC1}"/>
              </a:ext>
            </a:extLst>
          </p:cNvPr>
          <p:cNvSpPr>
            <a:spLocks noGrp="1"/>
          </p:cNvSpPr>
          <p:nvPr>
            <p:ph type="body" idx="13"/>
          </p:nvPr>
        </p:nvSpPr>
        <p:spPr>
          <a:xfrm>
            <a:off x="206834" y="981259"/>
            <a:ext cx="11778343" cy="428057"/>
          </a:xfrm>
        </p:spPr>
        <p:txBody>
          <a:bodyPr anchor="t">
            <a:noAutofit/>
          </a:bodyPr>
          <a:lstStyle>
            <a:lvl1pPr marL="0" indent="0">
              <a:buNone/>
              <a:defRPr sz="26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2" name="Rectangle 11">
            <a:extLst>
              <a:ext uri="{FF2B5EF4-FFF2-40B4-BE49-F238E27FC236}">
                <a16:creationId xmlns:a16="http://schemas.microsoft.com/office/drawing/2014/main" id="{A36CDF0C-FDDD-481F-B73F-3F00DDE19560}"/>
              </a:ext>
            </a:extLst>
          </p:cNvPr>
          <p:cNvSpPr/>
          <p:nvPr userDrawn="1"/>
        </p:nvSpPr>
        <p:spPr>
          <a:xfrm>
            <a:off x="7986774" y="4585822"/>
            <a:ext cx="4205231" cy="2272178"/>
          </a:xfrm>
          <a:prstGeom prst="rect">
            <a:avLst/>
          </a:prstGeom>
          <a:blipFill dpi="0" rotWithShape="1">
            <a:blip r:embed="rId2" cstate="screen">
              <a:alphaModFix amt="3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Slide Number Placeholder 5">
            <a:extLst>
              <a:ext uri="{FF2B5EF4-FFF2-40B4-BE49-F238E27FC236}">
                <a16:creationId xmlns:a16="http://schemas.microsoft.com/office/drawing/2014/main" id="{616490B2-F6A1-4B88-BDA1-2FC39BFE21D5}"/>
              </a:ext>
            </a:extLst>
          </p:cNvPr>
          <p:cNvSpPr>
            <a:spLocks noGrp="1"/>
          </p:cNvSpPr>
          <p:nvPr>
            <p:ph type="sldNum" sz="quarter" idx="12"/>
          </p:nvPr>
        </p:nvSpPr>
        <p:spPr>
          <a:xfrm>
            <a:off x="206829" y="6356358"/>
            <a:ext cx="2743200" cy="365125"/>
          </a:xfrm>
        </p:spPr>
        <p:txBody>
          <a:bodyPr/>
          <a:lstStyle>
            <a:lvl1pPr algn="l">
              <a:defRPr sz="1000" baseline="0">
                <a:solidFill>
                  <a:schemeClr val="bg2"/>
                </a:solidFill>
              </a:defRPr>
            </a:lvl1pPr>
          </a:lstStyle>
          <a:p>
            <a:fld id="{38EA6B26-9CA0-4144-9BE8-9A34F496FA80}" type="slidenum">
              <a:rPr lang="en-US" smtClean="0"/>
              <a:pPr/>
              <a:t>‹#›</a:t>
            </a:fld>
            <a:endParaRPr lang="en-US"/>
          </a:p>
        </p:txBody>
      </p:sp>
      <p:sp>
        <p:nvSpPr>
          <p:cNvPr id="13" name="Text Placeholder 2">
            <a:extLst>
              <a:ext uri="{FF2B5EF4-FFF2-40B4-BE49-F238E27FC236}">
                <a16:creationId xmlns:a16="http://schemas.microsoft.com/office/drawing/2014/main" id="{C6C38E30-1972-4C62-871E-7653C508ADC1}"/>
              </a:ext>
            </a:extLst>
          </p:cNvPr>
          <p:cNvSpPr>
            <a:spLocks noGrp="1"/>
          </p:cNvSpPr>
          <p:nvPr>
            <p:ph type="body" idx="14"/>
          </p:nvPr>
        </p:nvSpPr>
        <p:spPr>
          <a:xfrm>
            <a:off x="206834" y="1464694"/>
            <a:ext cx="11902308" cy="4452565"/>
          </a:xfrm>
        </p:spPr>
        <p:txBody>
          <a:bodyPr anchor="t">
            <a:noAutofit/>
          </a:bodyPr>
          <a:lstStyle>
            <a:lvl1pPr marL="0" indent="0">
              <a:buNone/>
              <a:defRPr sz="2600" b="0" baseline="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9" name="Picture 8">
            <a:extLst>
              <a:ext uri="{FF2B5EF4-FFF2-40B4-BE49-F238E27FC236}">
                <a16:creationId xmlns:a16="http://schemas.microsoft.com/office/drawing/2014/main" id="{24975811-5440-5A4C-9849-D6E40CEED5A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852473" y="6487127"/>
            <a:ext cx="928387" cy="168334"/>
          </a:xfrm>
          <a:prstGeom prst="rect">
            <a:avLst/>
          </a:prstGeom>
        </p:spPr>
      </p:pic>
    </p:spTree>
    <p:extLst>
      <p:ext uri="{BB962C8B-B14F-4D97-AF65-F5344CB8AC3E}">
        <p14:creationId xmlns:p14="http://schemas.microsoft.com/office/powerpoint/2010/main" val="3266556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19C70A-EFD0-4E52-B97B-4BC41218668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AEA92-5FCB-4D2F-A72B-771FB7EE6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959315-D7EA-4979-85CB-28D3B480389B}"/>
              </a:ext>
            </a:extLst>
          </p:cNvPr>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A6B26-9CA0-4144-9BE8-9A34F496FA80}" type="slidenum">
              <a:rPr lang="en-US" smtClean="0"/>
              <a:t>‹#›</a:t>
            </a:fld>
            <a:endParaRPr lang="en-US"/>
          </a:p>
        </p:txBody>
      </p:sp>
    </p:spTree>
    <p:extLst>
      <p:ext uri="{BB962C8B-B14F-4D97-AF65-F5344CB8AC3E}">
        <p14:creationId xmlns:p14="http://schemas.microsoft.com/office/powerpoint/2010/main" val="2425146235"/>
      </p:ext>
    </p:extLst>
  </p:cSld>
  <p:clrMap bg1="lt1" tx1="dk1" bg2="lt2" tx2="dk2" accent1="accent1" accent2="accent2" accent3="accent3" accent4="accent4" accent5="accent5" accent6="accent6" hlink="hlink" folHlink="folHlink"/>
  <p:sldLayoutIdLst>
    <p:sldLayoutId id="2147483649" r:id="rId1"/>
    <p:sldLayoutId id="2147483740" r:id="rId2"/>
    <p:sldLayoutId id="2147483650" r:id="rId3"/>
    <p:sldLayoutId id="2147483738" r:id="rId4"/>
    <p:sldLayoutId id="2147483736" r:id="rId5"/>
    <p:sldLayoutId id="2147483680" r:id="rId6"/>
    <p:sldLayoutId id="2147483750" r:id="rId7"/>
    <p:sldLayoutId id="2147483679" r:id="rId8"/>
    <p:sldLayoutId id="2147483671" r:id="rId9"/>
    <p:sldLayoutId id="2147483667" r:id="rId10"/>
    <p:sldLayoutId id="2147483672" r:id="rId11"/>
    <p:sldLayoutId id="2147483735" r:id="rId12"/>
    <p:sldLayoutId id="2147483668" r:id="rId13"/>
    <p:sldLayoutId id="2147483673" r:id="rId14"/>
    <p:sldLayoutId id="2147483660" r:id="rId15"/>
    <p:sldLayoutId id="2147483674" r:id="rId16"/>
    <p:sldLayoutId id="2147483670" r:id="rId17"/>
    <p:sldLayoutId id="2147483734" r:id="rId18"/>
    <p:sldLayoutId id="2147483675" r:id="rId19"/>
    <p:sldLayoutId id="2147483664" r:id="rId20"/>
    <p:sldLayoutId id="2147483676" r:id="rId21"/>
    <p:sldLayoutId id="2147483665" r:id="rId22"/>
    <p:sldLayoutId id="2147483677" r:id="rId23"/>
    <p:sldLayoutId id="2147483666" r:id="rId24"/>
    <p:sldLayoutId id="2147483689" r:id="rId25"/>
    <p:sldLayoutId id="2147483690" r:id="rId26"/>
    <p:sldLayoutId id="2147483691" r:id="rId27"/>
    <p:sldLayoutId id="2147483693" r:id="rId28"/>
    <p:sldLayoutId id="2147483692" r:id="rId29"/>
    <p:sldLayoutId id="2147483661" r:id="rId30"/>
    <p:sldLayoutId id="2147483669" r:id="rId3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354" rtl="0" eaLnBrk="1" latinLnBrk="0" hangingPunct="1">
        <a:lnSpc>
          <a:spcPct val="90000"/>
        </a:lnSpc>
        <a:spcBef>
          <a:spcPct val="0"/>
        </a:spcBef>
        <a:buNone/>
        <a:defRPr sz="4400" kern="1200">
          <a:solidFill>
            <a:schemeClr val="bg2"/>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baseline="0">
          <a:solidFill>
            <a:schemeClr val="tx1">
              <a:lumMod val="75000"/>
              <a:lumOff val="2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baseline="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baseline="0">
          <a:solidFill>
            <a:schemeClr val="tx1">
              <a:lumMod val="75000"/>
              <a:lumOff val="2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baseline="0">
          <a:solidFill>
            <a:schemeClr val="tx1">
              <a:lumMod val="75000"/>
              <a:lumOff val="2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baseline="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19C70A-EFD0-4E52-B97B-4BC41218668E}"/>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AEA92-5FCB-4D2F-A72B-771FB7EE6D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Slide Number Placeholder 5">
            <a:extLst>
              <a:ext uri="{FF2B5EF4-FFF2-40B4-BE49-F238E27FC236}">
                <a16:creationId xmlns:a16="http://schemas.microsoft.com/office/drawing/2014/main" id="{616490B2-F6A1-4B88-BDA1-2FC39BFE21D5}"/>
              </a:ext>
            </a:extLst>
          </p:cNvPr>
          <p:cNvSpPr>
            <a:spLocks noGrp="1"/>
          </p:cNvSpPr>
          <p:nvPr>
            <p:ph type="sldNum" sz="quarter" idx="4"/>
          </p:nvPr>
        </p:nvSpPr>
        <p:spPr>
          <a:xfrm>
            <a:off x="206829" y="6356358"/>
            <a:ext cx="2743200" cy="365125"/>
          </a:xfrm>
          <a:prstGeom prst="rect">
            <a:avLst/>
          </a:prstGeom>
        </p:spPr>
        <p:txBody>
          <a:bodyPr/>
          <a:lstStyle>
            <a:lvl1pPr algn="l">
              <a:defRPr sz="1000" baseline="0">
                <a:solidFill>
                  <a:schemeClr val="accent5"/>
                </a:solidFill>
              </a:defRPr>
            </a:lvl1pPr>
          </a:lstStyle>
          <a:p>
            <a:fld id="{38EA6B26-9CA0-4144-9BE8-9A34F496FA80}" type="slidenum">
              <a:rPr lang="en-US" smtClean="0"/>
              <a:pPr/>
              <a:t>‹#›</a:t>
            </a:fld>
            <a:endParaRPr lang="en-US"/>
          </a:p>
        </p:txBody>
      </p:sp>
      <p:sp>
        <p:nvSpPr>
          <p:cNvPr id="8" name="Date Placeholder 3">
            <a:extLst>
              <a:ext uri="{FF2B5EF4-FFF2-40B4-BE49-F238E27FC236}">
                <a16:creationId xmlns:a16="http://schemas.microsoft.com/office/drawing/2014/main" id="{A471D160-B3D2-44B0-8ECD-1CDCBE4C68D5}"/>
              </a:ext>
            </a:extLst>
          </p:cNvPr>
          <p:cNvSpPr>
            <a:spLocks noGrp="1"/>
          </p:cNvSpPr>
          <p:nvPr>
            <p:ph type="dt" sz="half" idx="2"/>
          </p:nvPr>
        </p:nvSpPr>
        <p:spPr>
          <a:xfrm>
            <a:off x="583368" y="6356358"/>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3D41DE76-7182-401B-8E73-AAEB929FB4CC}"/>
              </a:ext>
            </a:extLst>
          </p:cNvPr>
          <p:cNvSpPr>
            <a:spLocks noGrp="1"/>
          </p:cNvSpPr>
          <p:nvPr>
            <p:ph type="ftr" sz="quarter" idx="3"/>
          </p:nvPr>
        </p:nvSpPr>
        <p:spPr>
          <a:xfrm>
            <a:off x="4046095" y="6371348"/>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CADMUS CONFIDENTIAL</a:t>
            </a:r>
          </a:p>
        </p:txBody>
      </p:sp>
    </p:spTree>
    <p:extLst>
      <p:ext uri="{BB962C8B-B14F-4D97-AF65-F5344CB8AC3E}">
        <p14:creationId xmlns:p14="http://schemas.microsoft.com/office/powerpoint/2010/main" val="234975541"/>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9" r:id="rId3"/>
    <p:sldLayoutId id="2147483711" r:id="rId4"/>
    <p:sldLayoutId id="2147483713" r:id="rId5"/>
    <p:sldLayoutId id="2147483715" r:id="rId6"/>
    <p:sldLayoutId id="2147483717" r:id="rId7"/>
    <p:sldLayoutId id="2147483718" r:id="rId8"/>
    <p:sldLayoutId id="2147483719" r:id="rId9"/>
    <p:sldLayoutId id="2147483721" r:id="rId10"/>
    <p:sldLayoutId id="2147483722" r:id="rId11"/>
    <p:sldLayoutId id="2147483726" r:id="rId12"/>
    <p:sldLayoutId id="2147483727" r:id="rId13"/>
    <p:sldLayoutId id="2147483728" r:id="rId14"/>
    <p:sldLayoutId id="2147483729" r:id="rId15"/>
    <p:sldLayoutId id="2147483730" r:id="rId16"/>
    <p:sldLayoutId id="2147483731" r:id="rId17"/>
    <p:sldLayoutId id="2147483733"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354"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baseline="0">
          <a:solidFill>
            <a:schemeClr val="tx1">
              <a:lumMod val="75000"/>
              <a:lumOff val="2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baseline="0">
          <a:solidFill>
            <a:schemeClr val="tx1">
              <a:lumMod val="75000"/>
              <a:lumOff val="2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baseline="0">
          <a:solidFill>
            <a:schemeClr val="tx1">
              <a:lumMod val="75000"/>
              <a:lumOff val="2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baseline="0">
          <a:solidFill>
            <a:schemeClr val="tx1">
              <a:lumMod val="75000"/>
              <a:lumOff val="2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600" kern="1200" baseline="0">
          <a:solidFill>
            <a:schemeClr val="tx1">
              <a:lumMod val="75000"/>
              <a:lumOff val="2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slides/_rels/slide1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chart" Target="../charts/chart14.xml"/><Relationship Id="rId18" Type="http://schemas.openxmlformats.org/officeDocument/2006/relationships/chart" Target="../charts/chart19.xml"/><Relationship Id="rId3" Type="http://schemas.openxmlformats.org/officeDocument/2006/relationships/image" Target="../media/image33.png"/><Relationship Id="rId21" Type="http://schemas.openxmlformats.org/officeDocument/2006/relationships/chart" Target="../charts/chart22.xml"/><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chart" Target="../charts/chart18.xml"/><Relationship Id="rId25" Type="http://schemas.openxmlformats.org/officeDocument/2006/relationships/chart" Target="../charts/chart26.xml"/><Relationship Id="rId2" Type="http://schemas.openxmlformats.org/officeDocument/2006/relationships/notesSlide" Target="../notesSlides/notesSlide9.xml"/><Relationship Id="rId16" Type="http://schemas.openxmlformats.org/officeDocument/2006/relationships/chart" Target="../charts/chart17.xml"/><Relationship Id="rId20" Type="http://schemas.openxmlformats.org/officeDocument/2006/relationships/chart" Target="../charts/chart21.xml"/><Relationship Id="rId1" Type="http://schemas.openxmlformats.org/officeDocument/2006/relationships/slideLayout" Target="../slideLayouts/slideLayout6.xml"/><Relationship Id="rId6" Type="http://schemas.openxmlformats.org/officeDocument/2006/relationships/image" Target="../media/image36.svg"/><Relationship Id="rId11" Type="http://schemas.openxmlformats.org/officeDocument/2006/relationships/image" Target="../media/image41.png"/><Relationship Id="rId24" Type="http://schemas.openxmlformats.org/officeDocument/2006/relationships/chart" Target="../charts/chart25.xml"/><Relationship Id="rId5" Type="http://schemas.openxmlformats.org/officeDocument/2006/relationships/image" Target="../media/image35.png"/><Relationship Id="rId15" Type="http://schemas.openxmlformats.org/officeDocument/2006/relationships/chart" Target="../charts/chart16.xml"/><Relationship Id="rId23" Type="http://schemas.openxmlformats.org/officeDocument/2006/relationships/chart" Target="../charts/chart24.xml"/><Relationship Id="rId10" Type="http://schemas.openxmlformats.org/officeDocument/2006/relationships/image" Target="../media/image40.svg"/><Relationship Id="rId19" Type="http://schemas.openxmlformats.org/officeDocument/2006/relationships/chart" Target="../charts/chart20.xml"/><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chart" Target="../charts/chart15.xml"/><Relationship Id="rId22" Type="http://schemas.openxmlformats.org/officeDocument/2006/relationships/chart" Target="../charts/chart23.xml"/></Relationships>
</file>

<file path=ppt/slides/_rels/slide1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svg"/><Relationship Id="rId7" Type="http://schemas.openxmlformats.org/officeDocument/2006/relationships/image" Target="../media/image11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22.svg"/><Relationship Id="rId5" Type="http://schemas.openxmlformats.org/officeDocument/2006/relationships/image" Target="../media/image118.sv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svg"/></Relationships>
</file>

<file path=ppt/slides/_rels/slide1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06.svg"/><Relationship Id="rId7" Type="http://schemas.openxmlformats.org/officeDocument/2006/relationships/image" Target="../media/image124.sv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2.svg"/><Relationship Id="rId5" Type="http://schemas.openxmlformats.org/officeDocument/2006/relationships/image" Target="../media/image118.sv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 Id="rId14" Type="http://schemas.openxmlformats.org/officeDocument/2006/relationships/image" Target="../media/image136.svg"/></Relationships>
</file>

<file path=ppt/slides/_rels/slide18.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3" Type="http://schemas.openxmlformats.org/officeDocument/2006/relationships/image" Target="../media/image137.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40.sv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s>
</file>

<file path=ppt/slides/_rels/slide19.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svg"/><Relationship Id="rId7" Type="http://schemas.openxmlformats.org/officeDocument/2006/relationships/image" Target="../media/image154.sv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svg"/><Relationship Id="rId4" Type="http://schemas.openxmlformats.org/officeDocument/2006/relationships/image" Target="../media/image151.png"/><Relationship Id="rId9" Type="http://schemas.openxmlformats.org/officeDocument/2006/relationships/image" Target="../media/image156.sv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chart" Target="../charts/chart1.xml"/><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chart" Target="../charts/chart3.xml"/><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image" Target="../media/image63.svg"/><Relationship Id="rId26" Type="http://schemas.openxmlformats.org/officeDocument/2006/relationships/image" Target="../media/image71.sv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5" Type="http://schemas.openxmlformats.org/officeDocument/2006/relationships/image" Target="../media/image70.png"/><Relationship Id="rId33" Type="http://schemas.openxmlformats.org/officeDocument/2006/relationships/chart" Target="../charts/chart8.xml"/><Relationship Id="rId2" Type="http://schemas.openxmlformats.org/officeDocument/2006/relationships/notesSlide" Target="../notesSlides/notesSlide5.xml"/><Relationship Id="rId16" Type="http://schemas.openxmlformats.org/officeDocument/2006/relationships/image" Target="../media/image61.svg"/><Relationship Id="rId20" Type="http://schemas.openxmlformats.org/officeDocument/2006/relationships/image" Target="../media/image65.svg"/><Relationship Id="rId29"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24" Type="http://schemas.openxmlformats.org/officeDocument/2006/relationships/image" Target="../media/image69.svg"/><Relationship Id="rId32" Type="http://schemas.openxmlformats.org/officeDocument/2006/relationships/chart" Target="../charts/chart7.xml"/><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28" Type="http://schemas.openxmlformats.org/officeDocument/2006/relationships/image" Target="../media/image73.svg"/><Relationship Id="rId10" Type="http://schemas.openxmlformats.org/officeDocument/2006/relationships/image" Target="../media/image55.svg"/><Relationship Id="rId19" Type="http://schemas.openxmlformats.org/officeDocument/2006/relationships/image" Target="../media/image64.png"/><Relationship Id="rId31" Type="http://schemas.openxmlformats.org/officeDocument/2006/relationships/chart" Target="../charts/chart6.xml"/><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 Id="rId22" Type="http://schemas.openxmlformats.org/officeDocument/2006/relationships/image" Target="../media/image67.svg"/><Relationship Id="rId27" Type="http://schemas.openxmlformats.org/officeDocument/2006/relationships/image" Target="../media/image72.png"/><Relationship Id="rId30" Type="http://schemas.openxmlformats.org/officeDocument/2006/relationships/image" Target="../media/image75.svg"/><Relationship Id="rId8"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chart" Target="../charts/chart9.xml"/><Relationship Id="rId18" Type="http://schemas.openxmlformats.org/officeDocument/2006/relationships/image" Target="../media/image76.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chart" Target="../charts/chart13.xml"/><Relationship Id="rId2" Type="http://schemas.openxmlformats.org/officeDocument/2006/relationships/notesSlide" Target="../notesSlides/notesSlide6.xml"/><Relationship Id="rId16" Type="http://schemas.openxmlformats.org/officeDocument/2006/relationships/chart" Target="../charts/chart12.xml"/><Relationship Id="rId20" Type="http://schemas.openxmlformats.org/officeDocument/2006/relationships/image" Target="../media/image78.jpeg"/><Relationship Id="rId1" Type="http://schemas.openxmlformats.org/officeDocument/2006/relationships/slideLayout" Target="../slideLayouts/slideLayout6.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chart" Target="../charts/chart11.xml"/><Relationship Id="rId10" Type="http://schemas.openxmlformats.org/officeDocument/2006/relationships/image" Target="../media/image40.svg"/><Relationship Id="rId19" Type="http://schemas.openxmlformats.org/officeDocument/2006/relationships/image" Target="../media/image77.jpe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chart" Target="../charts/chart10.xml"/></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18" Type="http://schemas.openxmlformats.org/officeDocument/2006/relationships/image" Target="../media/image94.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svg"/><Relationship Id="rId17" Type="http://schemas.openxmlformats.org/officeDocument/2006/relationships/image" Target="../media/image93.png"/><Relationship Id="rId2" Type="http://schemas.openxmlformats.org/officeDocument/2006/relationships/notesSlide" Target="../notesSlides/notesSlide7.xml"/><Relationship Id="rId16" Type="http://schemas.openxmlformats.org/officeDocument/2006/relationships/image" Target="../media/image92.svg"/><Relationship Id="rId1" Type="http://schemas.openxmlformats.org/officeDocument/2006/relationships/slideLayout" Target="../slideLayouts/slideLayout6.xml"/><Relationship Id="rId6" Type="http://schemas.openxmlformats.org/officeDocument/2006/relationships/image" Target="../media/image82.sv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 Id="rId14" Type="http://schemas.openxmlformats.org/officeDocument/2006/relationships/image" Target="../media/image9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EFAB13-906D-4F88-845F-650731EAFC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30335"/>
            <a:ext cx="7982262" cy="5727665"/>
          </a:xfrm>
          <a:prstGeom prst="rect">
            <a:avLst/>
          </a:prstGeom>
        </p:spPr>
      </p:pic>
      <p:pic>
        <p:nvPicPr>
          <p:cNvPr id="1026" name="Picture 2" descr="Home">
            <a:extLst>
              <a:ext uri="{FF2B5EF4-FFF2-40B4-BE49-F238E27FC236}">
                <a16:creationId xmlns:a16="http://schemas.microsoft.com/office/drawing/2014/main" id="{74B3A790-4BFE-43B4-BFA1-E2114D9F6B3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58424" y="335679"/>
            <a:ext cx="2299799" cy="492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16CE33B-A2D2-4030-9720-131F551439E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9245"/>
          <a:stretch/>
        </p:blipFill>
        <p:spPr>
          <a:xfrm>
            <a:off x="0" y="1080711"/>
            <a:ext cx="12192000" cy="5777289"/>
          </a:xfrm>
          <a:prstGeom prst="rect">
            <a:avLst/>
          </a:prstGeom>
        </p:spPr>
      </p:pic>
      <p:pic>
        <p:nvPicPr>
          <p:cNvPr id="14" name="Picture 13">
            <a:extLst>
              <a:ext uri="{FF2B5EF4-FFF2-40B4-BE49-F238E27FC236}">
                <a16:creationId xmlns:a16="http://schemas.microsoft.com/office/drawing/2014/main" id="{CC279F8A-0E14-4288-BF91-E4CAF8F2071C}"/>
              </a:ext>
            </a:extLst>
          </p:cNvPr>
          <p:cNvPicPr>
            <a:picLocks noChangeAspect="1"/>
          </p:cNvPicPr>
          <p:nvPr/>
        </p:nvPicPr>
        <p:blipFill rotWithShape="1">
          <a:blip r:embed="rId6" cstate="hqprint">
            <a:alphaModFix/>
            <a:extLst>
              <a:ext uri="{28A0092B-C50C-407E-A947-70E740481C1C}">
                <a14:useLocalDpi xmlns:a14="http://schemas.microsoft.com/office/drawing/2010/main"/>
              </a:ext>
            </a:extLst>
          </a:blip>
          <a:srcRect/>
          <a:stretch/>
        </p:blipFill>
        <p:spPr>
          <a:xfrm>
            <a:off x="4670166" y="1083314"/>
            <a:ext cx="5313395" cy="5793348"/>
          </a:xfrm>
          <a:prstGeom prst="rect">
            <a:avLst/>
          </a:prstGeom>
        </p:spPr>
      </p:pic>
      <p:pic>
        <p:nvPicPr>
          <p:cNvPr id="13" name="Picture 12">
            <a:extLst>
              <a:ext uri="{FF2B5EF4-FFF2-40B4-BE49-F238E27FC236}">
                <a16:creationId xmlns:a16="http://schemas.microsoft.com/office/drawing/2014/main" id="{F3ADE2C7-43AE-4589-84DF-9E36D0D93259}"/>
              </a:ext>
            </a:extLst>
          </p:cNvPr>
          <p:cNvPicPr>
            <a:picLocks noChangeAspect="1"/>
          </p:cNvPicPr>
          <p:nvPr/>
        </p:nvPicPr>
        <p:blipFill rotWithShape="1">
          <a:blip r:embed="rId7" cstate="hqprint">
            <a:alphaModFix amt="46000"/>
            <a:extLst>
              <a:ext uri="{28A0092B-C50C-407E-A947-70E740481C1C}">
                <a14:useLocalDpi xmlns:a14="http://schemas.microsoft.com/office/drawing/2010/main"/>
              </a:ext>
            </a:extLst>
          </a:blip>
          <a:srcRect l="-2257" r="-12156" b="141"/>
          <a:stretch/>
        </p:blipFill>
        <p:spPr>
          <a:xfrm>
            <a:off x="-254440" y="1080711"/>
            <a:ext cx="12350748" cy="5777289"/>
          </a:xfrm>
          <a:prstGeom prst="rect">
            <a:avLst/>
          </a:prstGeom>
        </p:spPr>
      </p:pic>
      <p:sp>
        <p:nvSpPr>
          <p:cNvPr id="11" name="Text Placeholder 8">
            <a:extLst>
              <a:ext uri="{FF2B5EF4-FFF2-40B4-BE49-F238E27FC236}">
                <a16:creationId xmlns:a16="http://schemas.microsoft.com/office/drawing/2014/main" id="{F125926E-E2EC-9D48-AAD9-2BD65A10C482}"/>
              </a:ext>
            </a:extLst>
          </p:cNvPr>
          <p:cNvSpPr>
            <a:spLocks noGrp="1"/>
          </p:cNvSpPr>
          <p:nvPr>
            <p:ph type="body" sz="quarter" idx="10"/>
          </p:nvPr>
        </p:nvSpPr>
        <p:spPr>
          <a:xfrm>
            <a:off x="411642" y="2894467"/>
            <a:ext cx="8705853" cy="528180"/>
          </a:xfrm>
        </p:spPr>
        <p:txBody>
          <a:bodyPr>
            <a:normAutofit fontScale="85000" lnSpcReduction="10000"/>
          </a:bodyPr>
          <a:lstStyle/>
          <a:p>
            <a:pPr marL="0" indent="0">
              <a:buNone/>
            </a:pPr>
            <a:r>
              <a:rPr lang="en-US" b="1">
                <a:solidFill>
                  <a:schemeClr val="accent5">
                    <a:lumMod val="60000"/>
                    <a:lumOff val="40000"/>
                  </a:schemeClr>
                </a:solidFill>
              </a:rPr>
              <a:t>Secrets to success for advanced building controls integration</a:t>
            </a:r>
          </a:p>
        </p:txBody>
      </p:sp>
      <p:sp>
        <p:nvSpPr>
          <p:cNvPr id="10" name="Subtitle 7">
            <a:extLst>
              <a:ext uri="{FF2B5EF4-FFF2-40B4-BE49-F238E27FC236}">
                <a16:creationId xmlns:a16="http://schemas.microsoft.com/office/drawing/2014/main" id="{C03EC206-D245-8949-8439-1CA271A8ABE6}"/>
              </a:ext>
            </a:extLst>
          </p:cNvPr>
          <p:cNvSpPr>
            <a:spLocks noGrp="1"/>
          </p:cNvSpPr>
          <p:nvPr>
            <p:ph type="subTitle" idx="1"/>
          </p:nvPr>
        </p:nvSpPr>
        <p:spPr>
          <a:xfrm>
            <a:off x="411642" y="5963436"/>
            <a:ext cx="7506879" cy="827881"/>
          </a:xfrm>
        </p:spPr>
        <p:txBody>
          <a:bodyPr/>
          <a:lstStyle/>
          <a:p>
            <a:pPr marL="0" indent="0">
              <a:buNone/>
            </a:pPr>
            <a:r>
              <a:rPr lang="en-US" dirty="0"/>
              <a:t>Nathan Hinkle – Associate</a:t>
            </a:r>
          </a:p>
          <a:p>
            <a:pPr marL="0" indent="0">
              <a:buNone/>
            </a:pPr>
            <a:r>
              <a:rPr lang="en-US" dirty="0"/>
              <a:t>ACEEE Summer Study in Buildings 2022</a:t>
            </a:r>
          </a:p>
        </p:txBody>
      </p:sp>
      <p:sp>
        <p:nvSpPr>
          <p:cNvPr id="6" name="Title 6">
            <a:extLst>
              <a:ext uri="{FF2B5EF4-FFF2-40B4-BE49-F238E27FC236}">
                <a16:creationId xmlns:a16="http://schemas.microsoft.com/office/drawing/2014/main" id="{13CCB757-2DEE-A043-9C58-1DE99B53B17E}"/>
              </a:ext>
            </a:extLst>
          </p:cNvPr>
          <p:cNvSpPr>
            <a:spLocks noGrp="1"/>
          </p:cNvSpPr>
          <p:nvPr>
            <p:ph type="ctrTitle"/>
          </p:nvPr>
        </p:nvSpPr>
        <p:spPr>
          <a:xfrm>
            <a:off x="411642" y="2168172"/>
            <a:ext cx="8705853" cy="1747151"/>
          </a:xfrm>
        </p:spPr>
        <p:txBody>
          <a:bodyPr anchor="t" anchorCtr="0">
            <a:noAutofit/>
          </a:bodyPr>
          <a:lstStyle/>
          <a:p>
            <a:r>
              <a:rPr lang="en-US" sz="6000"/>
              <a:t>Hot Mess or Cool Tech?</a:t>
            </a:r>
            <a:endParaRPr lang="en-US"/>
          </a:p>
        </p:txBody>
      </p:sp>
    </p:spTree>
    <p:extLst>
      <p:ext uri="{BB962C8B-B14F-4D97-AF65-F5344CB8AC3E}">
        <p14:creationId xmlns:p14="http://schemas.microsoft.com/office/powerpoint/2010/main" val="2345921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39587-8085-46B6-B162-762A5288682D}"/>
              </a:ext>
            </a:extLst>
          </p:cNvPr>
          <p:cNvSpPr>
            <a:spLocks noGrp="1"/>
          </p:cNvSpPr>
          <p:nvPr>
            <p:ph type="title"/>
          </p:nvPr>
        </p:nvSpPr>
        <p:spPr/>
        <p:txBody>
          <a:bodyPr/>
          <a:lstStyle/>
          <a:p>
            <a:r>
              <a:rPr lang="en-US"/>
              <a:t>HVAC Analysis Data Challenges</a:t>
            </a:r>
          </a:p>
        </p:txBody>
      </p:sp>
      <p:sp>
        <p:nvSpPr>
          <p:cNvPr id="5" name="Slide Number Placeholder 4">
            <a:extLst>
              <a:ext uri="{FF2B5EF4-FFF2-40B4-BE49-F238E27FC236}">
                <a16:creationId xmlns:a16="http://schemas.microsoft.com/office/drawing/2014/main" id="{5062CA0F-2AB2-43CB-B466-9317C09EE5C7}"/>
              </a:ext>
            </a:extLst>
          </p:cNvPr>
          <p:cNvSpPr>
            <a:spLocks noGrp="1"/>
          </p:cNvSpPr>
          <p:nvPr>
            <p:ph type="sldNum" sz="quarter" idx="12"/>
          </p:nvPr>
        </p:nvSpPr>
        <p:spPr/>
        <p:txBody>
          <a:bodyPr/>
          <a:lstStyle/>
          <a:p>
            <a:fld id="{38EA6B26-9CA0-4144-9BE8-9A34F496FA80}" type="slidenum">
              <a:rPr lang="en-US" smtClean="0"/>
              <a:pPr/>
              <a:t>10</a:t>
            </a:fld>
            <a:endParaRPr lang="en-US"/>
          </a:p>
        </p:txBody>
      </p:sp>
      <p:pic>
        <p:nvPicPr>
          <p:cNvPr id="10" name="Graphic 9" descr="Traffic light with solid fill">
            <a:extLst>
              <a:ext uri="{FF2B5EF4-FFF2-40B4-BE49-F238E27FC236}">
                <a16:creationId xmlns:a16="http://schemas.microsoft.com/office/drawing/2014/main" id="{41C9E676-527F-44E8-95FA-46816B70537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6572" y="1629472"/>
            <a:ext cx="548640" cy="548640"/>
          </a:xfrm>
          <a:prstGeom prst="rect">
            <a:avLst/>
          </a:prstGeom>
        </p:spPr>
      </p:pic>
      <p:pic>
        <p:nvPicPr>
          <p:cNvPr id="11" name="Graphic 10" descr="City with solid fill">
            <a:extLst>
              <a:ext uri="{FF2B5EF4-FFF2-40B4-BE49-F238E27FC236}">
                <a16:creationId xmlns:a16="http://schemas.microsoft.com/office/drawing/2014/main" id="{2703F186-6782-447C-9B8D-CA73655E78C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36222" y="3288249"/>
            <a:ext cx="548640" cy="548640"/>
          </a:xfrm>
          <a:prstGeom prst="rect">
            <a:avLst/>
          </a:prstGeom>
        </p:spPr>
      </p:pic>
      <p:pic>
        <p:nvPicPr>
          <p:cNvPr id="12" name="Graphic 11" descr="Doctor female with solid fill">
            <a:extLst>
              <a:ext uri="{FF2B5EF4-FFF2-40B4-BE49-F238E27FC236}">
                <a16:creationId xmlns:a16="http://schemas.microsoft.com/office/drawing/2014/main" id="{6A392436-013B-48F2-8E65-78AF68D582C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5169" y="5018698"/>
            <a:ext cx="548640" cy="548640"/>
          </a:xfrm>
          <a:prstGeom prst="rect">
            <a:avLst/>
          </a:prstGeom>
        </p:spPr>
      </p:pic>
      <p:pic>
        <p:nvPicPr>
          <p:cNvPr id="13" name="Graphic 12" descr="Dump truck with solid fill">
            <a:extLst>
              <a:ext uri="{FF2B5EF4-FFF2-40B4-BE49-F238E27FC236}">
                <a16:creationId xmlns:a16="http://schemas.microsoft.com/office/drawing/2014/main" id="{87783551-64CA-4F06-A3AC-84FF709C9A4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36222" y="1629472"/>
            <a:ext cx="548640" cy="548640"/>
          </a:xfrm>
          <a:prstGeom prst="rect">
            <a:avLst/>
          </a:prstGeom>
        </p:spPr>
      </p:pic>
      <p:pic>
        <p:nvPicPr>
          <p:cNvPr id="14" name="Graphic 13" descr="Graduation cap with solid fill">
            <a:extLst>
              <a:ext uri="{FF2B5EF4-FFF2-40B4-BE49-F238E27FC236}">
                <a16:creationId xmlns:a16="http://schemas.microsoft.com/office/drawing/2014/main" id="{D0090AF5-BC5A-4A08-968E-0CDDF2A66A6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6572" y="3288249"/>
            <a:ext cx="548640" cy="548640"/>
          </a:xfrm>
          <a:prstGeom prst="rect">
            <a:avLst/>
          </a:prstGeom>
        </p:spPr>
      </p:pic>
      <p:sp>
        <p:nvSpPr>
          <p:cNvPr id="15" name="TextBox 14">
            <a:extLst>
              <a:ext uri="{FF2B5EF4-FFF2-40B4-BE49-F238E27FC236}">
                <a16:creationId xmlns:a16="http://schemas.microsoft.com/office/drawing/2014/main" id="{A256EABD-5CDF-4F72-9067-C1E499217D11}"/>
              </a:ext>
            </a:extLst>
          </p:cNvPr>
          <p:cNvSpPr txBox="1"/>
          <p:nvPr/>
        </p:nvSpPr>
        <p:spPr>
          <a:xfrm>
            <a:off x="430692" y="3838428"/>
            <a:ext cx="660400" cy="381295"/>
          </a:xfrm>
          <a:prstGeom prst="rect">
            <a:avLst/>
          </a:prstGeom>
        </p:spPr>
        <p:txBody>
          <a:bodyPr vert="horz" wrap="square" lIns="91440" tIns="45720" rIns="91440" bIns="45720" rtlCol="0">
            <a:normAutofit/>
          </a:bodyPr>
          <a:lstStyle/>
          <a:p>
            <a:pPr algn="ctr"/>
            <a:r>
              <a:rPr lang="en-US" b="1">
                <a:solidFill>
                  <a:schemeClr val="accent3"/>
                </a:solidFill>
                <a:latin typeface="Segoe UI Light" panose="020B0502040204020203" pitchFamily="34" charset="0"/>
                <a:cs typeface="Segoe UI Light" panose="020B0502040204020203" pitchFamily="34" charset="0"/>
              </a:rPr>
              <a:t>A</a:t>
            </a:r>
          </a:p>
        </p:txBody>
      </p:sp>
      <p:sp>
        <p:nvSpPr>
          <p:cNvPr id="17" name="TextBox 16">
            <a:extLst>
              <a:ext uri="{FF2B5EF4-FFF2-40B4-BE49-F238E27FC236}">
                <a16:creationId xmlns:a16="http://schemas.microsoft.com/office/drawing/2014/main" id="{15DBC5F7-9F74-4D9B-81A5-17263AA81F53}"/>
              </a:ext>
            </a:extLst>
          </p:cNvPr>
          <p:cNvSpPr txBox="1"/>
          <p:nvPr/>
        </p:nvSpPr>
        <p:spPr>
          <a:xfrm>
            <a:off x="430692" y="2179651"/>
            <a:ext cx="660400" cy="381295"/>
          </a:xfrm>
          <a:prstGeom prst="rect">
            <a:avLst/>
          </a:prstGeom>
        </p:spPr>
        <p:txBody>
          <a:bodyPr vert="horz" wrap="square" lIns="91440" tIns="45720" rIns="91440" bIns="45720" rtlCol="0">
            <a:normAutofit/>
          </a:bodyPr>
          <a:lstStyle/>
          <a:p>
            <a:pPr algn="ctr"/>
            <a:r>
              <a:rPr lang="en-US" b="1">
                <a:solidFill>
                  <a:schemeClr val="accent2">
                    <a:lumMod val="40000"/>
                    <a:lumOff val="60000"/>
                  </a:schemeClr>
                </a:solidFill>
                <a:latin typeface="Segoe UI Light" panose="020B0502040204020203" pitchFamily="34" charset="0"/>
                <a:cs typeface="Segoe UI Light" panose="020B0502040204020203" pitchFamily="34" charset="0"/>
              </a:rPr>
              <a:t>B</a:t>
            </a:r>
          </a:p>
        </p:txBody>
      </p:sp>
      <p:sp>
        <p:nvSpPr>
          <p:cNvPr id="18" name="TextBox 17">
            <a:extLst>
              <a:ext uri="{FF2B5EF4-FFF2-40B4-BE49-F238E27FC236}">
                <a16:creationId xmlns:a16="http://schemas.microsoft.com/office/drawing/2014/main" id="{82213886-20DD-41F6-9AD3-B97B379C93BE}"/>
              </a:ext>
            </a:extLst>
          </p:cNvPr>
          <p:cNvSpPr txBox="1"/>
          <p:nvPr/>
        </p:nvSpPr>
        <p:spPr>
          <a:xfrm>
            <a:off x="1180342" y="3838428"/>
            <a:ext cx="660400" cy="381295"/>
          </a:xfrm>
          <a:prstGeom prst="rect">
            <a:avLst/>
          </a:prstGeom>
        </p:spPr>
        <p:txBody>
          <a:bodyPr vert="horz" wrap="square" lIns="91440" tIns="45720" rIns="91440" bIns="45720" rtlCol="0">
            <a:normAutofit/>
          </a:bodyPr>
          <a:lstStyle/>
          <a:p>
            <a:pPr algn="ctr"/>
            <a:r>
              <a:rPr lang="en-US" b="1">
                <a:solidFill>
                  <a:schemeClr val="accent3"/>
                </a:solidFill>
                <a:latin typeface="Segoe UI Light" panose="020B0502040204020203" pitchFamily="34" charset="0"/>
                <a:cs typeface="Segoe UI Light" panose="020B0502040204020203" pitchFamily="34" charset="0"/>
              </a:rPr>
              <a:t>C</a:t>
            </a:r>
          </a:p>
        </p:txBody>
      </p:sp>
      <p:sp>
        <p:nvSpPr>
          <p:cNvPr id="19" name="TextBox 18">
            <a:extLst>
              <a:ext uri="{FF2B5EF4-FFF2-40B4-BE49-F238E27FC236}">
                <a16:creationId xmlns:a16="http://schemas.microsoft.com/office/drawing/2014/main" id="{79BA225B-2261-4DB7-A518-516E8418933B}"/>
              </a:ext>
            </a:extLst>
          </p:cNvPr>
          <p:cNvSpPr txBox="1"/>
          <p:nvPr/>
        </p:nvSpPr>
        <p:spPr>
          <a:xfrm>
            <a:off x="779289" y="5568877"/>
            <a:ext cx="660400" cy="381295"/>
          </a:xfrm>
          <a:prstGeom prst="rect">
            <a:avLst/>
          </a:prstGeom>
        </p:spPr>
        <p:txBody>
          <a:bodyPr vert="horz" wrap="square" lIns="91440" tIns="45720" rIns="91440" bIns="45720" rtlCol="0">
            <a:normAutofit/>
          </a:bodyPr>
          <a:lstStyle/>
          <a:p>
            <a:pPr algn="ctr"/>
            <a:r>
              <a:rPr lang="en-US" b="1">
                <a:solidFill>
                  <a:schemeClr val="bg1">
                    <a:lumMod val="65000"/>
                  </a:schemeClr>
                </a:solidFill>
                <a:latin typeface="Segoe UI Light" panose="020B0502040204020203" pitchFamily="34" charset="0"/>
                <a:cs typeface="Segoe UI Light" panose="020B0502040204020203" pitchFamily="34" charset="0"/>
              </a:rPr>
              <a:t>D</a:t>
            </a:r>
          </a:p>
        </p:txBody>
      </p:sp>
      <p:sp>
        <p:nvSpPr>
          <p:cNvPr id="20" name="TextBox 19">
            <a:extLst>
              <a:ext uri="{FF2B5EF4-FFF2-40B4-BE49-F238E27FC236}">
                <a16:creationId xmlns:a16="http://schemas.microsoft.com/office/drawing/2014/main" id="{0F3F165B-A0BB-40F1-BB34-15342E856051}"/>
              </a:ext>
            </a:extLst>
          </p:cNvPr>
          <p:cNvSpPr txBox="1"/>
          <p:nvPr/>
        </p:nvSpPr>
        <p:spPr>
          <a:xfrm>
            <a:off x="1180342" y="2179651"/>
            <a:ext cx="660400" cy="381295"/>
          </a:xfrm>
          <a:prstGeom prst="rect">
            <a:avLst/>
          </a:prstGeom>
        </p:spPr>
        <p:txBody>
          <a:bodyPr vert="horz" wrap="square" lIns="91440" tIns="45720" rIns="91440" bIns="45720" rtlCol="0">
            <a:normAutofit/>
          </a:bodyPr>
          <a:lstStyle/>
          <a:p>
            <a:pPr algn="ctr"/>
            <a:r>
              <a:rPr lang="en-US" b="1">
                <a:solidFill>
                  <a:schemeClr val="accent2">
                    <a:lumMod val="40000"/>
                    <a:lumOff val="60000"/>
                  </a:schemeClr>
                </a:solidFill>
                <a:latin typeface="Segoe UI Light" panose="020B0502040204020203" pitchFamily="34" charset="0"/>
                <a:cs typeface="Segoe UI Light" panose="020B0502040204020203" pitchFamily="34" charset="0"/>
              </a:rPr>
              <a:t>E</a:t>
            </a:r>
          </a:p>
        </p:txBody>
      </p:sp>
      <p:sp>
        <p:nvSpPr>
          <p:cNvPr id="21" name="TextBox 20">
            <a:extLst>
              <a:ext uri="{FF2B5EF4-FFF2-40B4-BE49-F238E27FC236}">
                <a16:creationId xmlns:a16="http://schemas.microsoft.com/office/drawing/2014/main" id="{9771DD29-B7D2-4770-9900-3DE0CB8757F4}"/>
              </a:ext>
            </a:extLst>
          </p:cNvPr>
          <p:cNvSpPr txBox="1"/>
          <p:nvPr/>
        </p:nvSpPr>
        <p:spPr>
          <a:xfrm>
            <a:off x="2593559" y="3272072"/>
            <a:ext cx="3503695" cy="914400"/>
          </a:xfrm>
          <a:prstGeom prst="rect">
            <a:avLst/>
          </a:prstGeom>
        </p:spPr>
        <p:txBody>
          <a:bodyPr vert="horz" wrap="square" lIns="91440" tIns="45720" rIns="91440" bIns="45720" rtlCol="0" anchor="ctr">
            <a:noAutofit/>
          </a:bodyPr>
          <a:lstStyle/>
          <a:p>
            <a:pPr algn="l"/>
            <a:r>
              <a:rPr lang="en-US" sz="2400" dirty="0">
                <a:solidFill>
                  <a:schemeClr val="accent3"/>
                </a:solidFill>
                <a:latin typeface="+mj-lt"/>
                <a:cs typeface="Segoe UI Light" panose="020B0502040204020203" pitchFamily="34" charset="0"/>
              </a:rPr>
              <a:t>COVID delays and reduced operation</a:t>
            </a:r>
          </a:p>
        </p:txBody>
      </p:sp>
      <p:sp>
        <p:nvSpPr>
          <p:cNvPr id="22" name="TextBox 21">
            <a:extLst>
              <a:ext uri="{FF2B5EF4-FFF2-40B4-BE49-F238E27FC236}">
                <a16:creationId xmlns:a16="http://schemas.microsoft.com/office/drawing/2014/main" id="{3FDD8FCB-1B39-4D6B-9CC9-B0752D92EC71}"/>
              </a:ext>
            </a:extLst>
          </p:cNvPr>
          <p:cNvSpPr txBox="1"/>
          <p:nvPr/>
        </p:nvSpPr>
        <p:spPr>
          <a:xfrm>
            <a:off x="2593559" y="1618509"/>
            <a:ext cx="3247311" cy="914400"/>
          </a:xfrm>
          <a:prstGeom prst="rect">
            <a:avLst/>
          </a:prstGeom>
        </p:spPr>
        <p:txBody>
          <a:bodyPr vert="horz" wrap="square" lIns="91440" tIns="45720" rIns="91440" bIns="45720" rtlCol="0" anchor="ctr">
            <a:noAutofit/>
          </a:bodyPr>
          <a:lstStyle/>
          <a:p>
            <a:pPr algn="l"/>
            <a:r>
              <a:rPr lang="en-US" sz="2400" dirty="0">
                <a:solidFill>
                  <a:schemeClr val="accent2">
                    <a:lumMod val="40000"/>
                    <a:lumOff val="60000"/>
                  </a:schemeClr>
                </a:solidFill>
                <a:latin typeface="+mj-lt"/>
                <a:cs typeface="Segoe UI Light" panose="020B0502040204020203" pitchFamily="34" charset="0"/>
              </a:rPr>
              <a:t>Full baseline </a:t>
            </a:r>
            <a:br>
              <a:rPr lang="en-US" sz="2400" dirty="0">
                <a:solidFill>
                  <a:schemeClr val="accent2">
                    <a:lumMod val="40000"/>
                    <a:lumOff val="60000"/>
                  </a:schemeClr>
                </a:solidFill>
                <a:latin typeface="+mj-lt"/>
                <a:cs typeface="Segoe UI Light" panose="020B0502040204020203" pitchFamily="34" charset="0"/>
              </a:rPr>
            </a:br>
            <a:r>
              <a:rPr lang="en-US" sz="2400" dirty="0">
                <a:solidFill>
                  <a:schemeClr val="accent2">
                    <a:lumMod val="40000"/>
                    <a:lumOff val="60000"/>
                  </a:schemeClr>
                </a:solidFill>
                <a:latin typeface="+mj-lt"/>
                <a:cs typeface="Segoe UI Light" panose="020B0502040204020203" pitchFamily="34" charset="0"/>
              </a:rPr>
              <a:t>and retrofit data</a:t>
            </a:r>
          </a:p>
        </p:txBody>
      </p:sp>
      <p:sp>
        <p:nvSpPr>
          <p:cNvPr id="23" name="TextBox 22">
            <a:extLst>
              <a:ext uri="{FF2B5EF4-FFF2-40B4-BE49-F238E27FC236}">
                <a16:creationId xmlns:a16="http://schemas.microsoft.com/office/drawing/2014/main" id="{275224D8-6791-4CED-8281-BB6D493DF702}"/>
              </a:ext>
            </a:extLst>
          </p:cNvPr>
          <p:cNvSpPr txBox="1"/>
          <p:nvPr/>
        </p:nvSpPr>
        <p:spPr>
          <a:xfrm>
            <a:off x="2593559" y="4925635"/>
            <a:ext cx="3761538" cy="914400"/>
          </a:xfrm>
          <a:prstGeom prst="rect">
            <a:avLst/>
          </a:prstGeom>
        </p:spPr>
        <p:txBody>
          <a:bodyPr vert="horz" wrap="square" lIns="91440" tIns="45720" rIns="91440" bIns="45720" rtlCol="0" anchor="ctr">
            <a:noAutofit/>
          </a:bodyPr>
          <a:lstStyle/>
          <a:p>
            <a:pPr algn="l"/>
            <a:r>
              <a:rPr lang="en-US" sz="2400" dirty="0">
                <a:solidFill>
                  <a:schemeClr val="bg1">
                    <a:lumMod val="65000"/>
                  </a:schemeClr>
                </a:solidFill>
                <a:latin typeface="+mj-lt"/>
                <a:cs typeface="Segoe UI Light" panose="020B0502040204020203" pitchFamily="34" charset="0"/>
              </a:rPr>
              <a:t>Incomplete trend data</a:t>
            </a:r>
          </a:p>
        </p:txBody>
      </p:sp>
      <p:sp>
        <p:nvSpPr>
          <p:cNvPr id="44" name="TextBox 43">
            <a:extLst>
              <a:ext uri="{FF2B5EF4-FFF2-40B4-BE49-F238E27FC236}">
                <a16:creationId xmlns:a16="http://schemas.microsoft.com/office/drawing/2014/main" id="{7137785C-AE2F-4339-9B87-24BDDB6EA8BE}"/>
              </a:ext>
            </a:extLst>
          </p:cNvPr>
          <p:cNvSpPr txBox="1"/>
          <p:nvPr/>
        </p:nvSpPr>
        <p:spPr>
          <a:xfrm>
            <a:off x="6641639" y="3272072"/>
            <a:ext cx="5423362" cy="914400"/>
          </a:xfrm>
          <a:prstGeom prst="rect">
            <a:avLst/>
          </a:prstGeom>
        </p:spPr>
        <p:txBody>
          <a:bodyPr vert="horz" wrap="square" lIns="91440" tIns="45720" rIns="91440" bIns="45720" rtlCol="0" anchor="ctr">
            <a:noAutofit/>
          </a:bodyPr>
          <a:lstStyle/>
          <a:p>
            <a:r>
              <a:rPr lang="en-US" sz="2400" dirty="0">
                <a:solidFill>
                  <a:schemeClr val="bg1"/>
                </a:solidFill>
                <a:latin typeface="Segoe UI" panose="020B0502040204020203" pitchFamily="34" charset="0"/>
                <a:cs typeface="Segoe UI" panose="020B0502040204020203" pitchFamily="34" charset="0"/>
              </a:rPr>
              <a:t>Runtime reduction prediction from baseline data and occupancy sensors</a:t>
            </a:r>
          </a:p>
        </p:txBody>
      </p:sp>
      <p:sp>
        <p:nvSpPr>
          <p:cNvPr id="46" name="TextBox 45">
            <a:extLst>
              <a:ext uri="{FF2B5EF4-FFF2-40B4-BE49-F238E27FC236}">
                <a16:creationId xmlns:a16="http://schemas.microsoft.com/office/drawing/2014/main" id="{1D77CF9D-76F2-4805-9B7A-FCB8AC5536C6}"/>
              </a:ext>
            </a:extLst>
          </p:cNvPr>
          <p:cNvSpPr txBox="1"/>
          <p:nvPr/>
        </p:nvSpPr>
        <p:spPr>
          <a:xfrm>
            <a:off x="6641638" y="1618509"/>
            <a:ext cx="3826549" cy="914400"/>
          </a:xfrm>
          <a:prstGeom prst="rect">
            <a:avLst/>
          </a:prstGeom>
        </p:spPr>
        <p:txBody>
          <a:bodyPr vert="horz" wrap="square" lIns="91440" tIns="45720" rIns="91440" bIns="45720" rtlCol="0" anchor="ctr">
            <a:noAutofit/>
          </a:bodyPr>
          <a:lstStyle/>
          <a:p>
            <a:r>
              <a:rPr lang="en-US" sz="2400" dirty="0">
                <a:solidFill>
                  <a:schemeClr val="bg1"/>
                </a:solidFill>
                <a:latin typeface="Segoe UI" panose="020B0502040204020203" pitchFamily="34" charset="0"/>
                <a:cs typeface="Segoe UI" panose="020B0502040204020203" pitchFamily="34" charset="0"/>
              </a:rPr>
              <a:t>Weather-normalized </a:t>
            </a:r>
            <a:br>
              <a:rPr lang="en-US" sz="2400" dirty="0">
                <a:solidFill>
                  <a:schemeClr val="bg1"/>
                </a:solidFill>
                <a:latin typeface="Segoe UI" panose="020B0502040204020203" pitchFamily="34" charset="0"/>
                <a:cs typeface="Segoe UI" panose="020B0502040204020203" pitchFamily="34" charset="0"/>
              </a:rPr>
            </a:br>
            <a:r>
              <a:rPr lang="en-US" sz="2400" dirty="0">
                <a:solidFill>
                  <a:schemeClr val="bg1"/>
                </a:solidFill>
                <a:latin typeface="Segoe UI" panose="020B0502040204020203" pitchFamily="34" charset="0"/>
                <a:cs typeface="Segoe UI" panose="020B0502040204020203" pitchFamily="34" charset="0"/>
              </a:rPr>
              <a:t>pre/post comparison</a:t>
            </a:r>
          </a:p>
        </p:txBody>
      </p:sp>
      <p:sp>
        <p:nvSpPr>
          <p:cNvPr id="30" name="TextBox 29">
            <a:extLst>
              <a:ext uri="{FF2B5EF4-FFF2-40B4-BE49-F238E27FC236}">
                <a16:creationId xmlns:a16="http://schemas.microsoft.com/office/drawing/2014/main" id="{183C3D2B-8B46-44A4-A8EB-DCFC626BCE0C}"/>
              </a:ext>
            </a:extLst>
          </p:cNvPr>
          <p:cNvSpPr txBox="1"/>
          <p:nvPr/>
        </p:nvSpPr>
        <p:spPr>
          <a:xfrm>
            <a:off x="6641638" y="4925635"/>
            <a:ext cx="3643941" cy="914400"/>
          </a:xfrm>
          <a:prstGeom prst="rect">
            <a:avLst/>
          </a:prstGeom>
        </p:spPr>
        <p:txBody>
          <a:bodyPr vert="horz" wrap="square" lIns="91440" tIns="45720" rIns="91440" bIns="45720" rtlCol="0" anchor="ctr">
            <a:noAutofit/>
          </a:bodyPr>
          <a:lstStyle/>
          <a:p>
            <a:r>
              <a:rPr lang="en-US" sz="2400" dirty="0">
                <a:solidFill>
                  <a:schemeClr val="bg1"/>
                </a:solidFill>
                <a:latin typeface="Segoe UI" panose="020B0502040204020203" pitchFamily="34" charset="0"/>
                <a:cs typeface="Segoe UI" panose="020B0502040204020203" pitchFamily="34" charset="0"/>
              </a:rPr>
              <a:t>No detectable savings</a:t>
            </a:r>
          </a:p>
        </p:txBody>
      </p:sp>
    </p:spTree>
    <p:extLst>
      <p:ext uri="{BB962C8B-B14F-4D97-AF65-F5344CB8AC3E}">
        <p14:creationId xmlns:p14="http://schemas.microsoft.com/office/powerpoint/2010/main" val="280905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4D6437D-883A-4BB6-B7D8-20D559C64863}"/>
              </a:ext>
            </a:extLst>
          </p:cNvPr>
          <p:cNvSpPr/>
          <p:nvPr/>
        </p:nvSpPr>
        <p:spPr>
          <a:xfrm>
            <a:off x="87077" y="2617080"/>
            <a:ext cx="11877565" cy="8229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D0F641-E7BD-437D-882B-C988A0A29DF9}"/>
              </a:ext>
            </a:extLst>
          </p:cNvPr>
          <p:cNvSpPr/>
          <p:nvPr/>
        </p:nvSpPr>
        <p:spPr>
          <a:xfrm>
            <a:off x="87077" y="1810178"/>
            <a:ext cx="1187756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474F7-3D66-4AF0-B579-FCCFB6577833}"/>
              </a:ext>
            </a:extLst>
          </p:cNvPr>
          <p:cNvSpPr/>
          <p:nvPr/>
        </p:nvSpPr>
        <p:spPr>
          <a:xfrm>
            <a:off x="87077" y="4230884"/>
            <a:ext cx="11877565" cy="8229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8B94A16-3347-426A-B388-FE4547B36A8A}"/>
              </a:ext>
            </a:extLst>
          </p:cNvPr>
          <p:cNvSpPr/>
          <p:nvPr/>
        </p:nvSpPr>
        <p:spPr>
          <a:xfrm>
            <a:off x="87077" y="3423982"/>
            <a:ext cx="1187756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4F9FF30-5BE9-416E-AD06-3B608B8E00E1}"/>
              </a:ext>
            </a:extLst>
          </p:cNvPr>
          <p:cNvSpPr/>
          <p:nvPr/>
        </p:nvSpPr>
        <p:spPr>
          <a:xfrm>
            <a:off x="87077" y="5037785"/>
            <a:ext cx="1187756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0294C72-6046-41D1-AEFD-5A7D1C805167}"/>
              </a:ext>
            </a:extLst>
          </p:cNvPr>
          <p:cNvSpPr/>
          <p:nvPr/>
        </p:nvSpPr>
        <p:spPr>
          <a:xfrm>
            <a:off x="9979457" y="1075760"/>
            <a:ext cx="1985185" cy="47769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AA88510-7BEE-49B4-ADC3-68B323556D1A}"/>
              </a:ext>
            </a:extLst>
          </p:cNvPr>
          <p:cNvSpPr/>
          <p:nvPr/>
        </p:nvSpPr>
        <p:spPr>
          <a:xfrm>
            <a:off x="3995378" y="1075760"/>
            <a:ext cx="1993392" cy="477699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741F207-5AEB-472B-B384-6D04B3718656}"/>
              </a:ext>
            </a:extLst>
          </p:cNvPr>
          <p:cNvSpPr/>
          <p:nvPr/>
        </p:nvSpPr>
        <p:spPr>
          <a:xfrm>
            <a:off x="1998012" y="1075760"/>
            <a:ext cx="1997366" cy="47769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4A866DB-21B6-4838-8440-5260CF767041}"/>
              </a:ext>
            </a:extLst>
          </p:cNvPr>
          <p:cNvSpPr/>
          <p:nvPr/>
        </p:nvSpPr>
        <p:spPr>
          <a:xfrm>
            <a:off x="84929" y="1075760"/>
            <a:ext cx="1917057" cy="477699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402B7AC-C06C-40C6-8D4E-97DB731A12BB}"/>
              </a:ext>
            </a:extLst>
          </p:cNvPr>
          <p:cNvSpPr/>
          <p:nvPr/>
        </p:nvSpPr>
        <p:spPr>
          <a:xfrm>
            <a:off x="7986136" y="1075760"/>
            <a:ext cx="1993392" cy="477699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04DD17-761B-433D-B8E4-18EB5B3EEBE0}"/>
              </a:ext>
            </a:extLst>
          </p:cNvPr>
          <p:cNvSpPr/>
          <p:nvPr/>
        </p:nvSpPr>
        <p:spPr>
          <a:xfrm>
            <a:off x="5988770" y="1075760"/>
            <a:ext cx="1997366" cy="47769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34436C-7403-4A10-A219-88D3AF1F79F6}"/>
              </a:ext>
            </a:extLst>
          </p:cNvPr>
          <p:cNvSpPr>
            <a:spLocks noGrp="1"/>
          </p:cNvSpPr>
          <p:nvPr>
            <p:ph type="title"/>
          </p:nvPr>
        </p:nvSpPr>
        <p:spPr/>
        <p:txBody>
          <a:bodyPr/>
          <a:lstStyle/>
          <a:p>
            <a:r>
              <a:rPr lang="en-US"/>
              <a:t>HVAC Savings Results</a:t>
            </a:r>
          </a:p>
        </p:txBody>
      </p:sp>
      <p:sp>
        <p:nvSpPr>
          <p:cNvPr id="5" name="Slide Number Placeholder 4">
            <a:extLst>
              <a:ext uri="{FF2B5EF4-FFF2-40B4-BE49-F238E27FC236}">
                <a16:creationId xmlns:a16="http://schemas.microsoft.com/office/drawing/2014/main" id="{1B73F43F-F962-4D06-A6B9-F6DD73A9A600}"/>
              </a:ext>
            </a:extLst>
          </p:cNvPr>
          <p:cNvSpPr>
            <a:spLocks noGrp="1"/>
          </p:cNvSpPr>
          <p:nvPr>
            <p:ph type="sldNum" sz="quarter" idx="12"/>
          </p:nvPr>
        </p:nvSpPr>
        <p:spPr/>
        <p:txBody>
          <a:bodyPr/>
          <a:lstStyle/>
          <a:p>
            <a:fld id="{38EA6B26-9CA0-4144-9BE8-9A34F496FA80}" type="slidenum">
              <a:rPr lang="en-US" smtClean="0"/>
              <a:pPr/>
              <a:t>11</a:t>
            </a:fld>
            <a:endParaRPr lang="en-US"/>
          </a:p>
        </p:txBody>
      </p:sp>
      <p:pic>
        <p:nvPicPr>
          <p:cNvPr id="6" name="Graphic 5" descr="Traffic light with solid fill">
            <a:extLst>
              <a:ext uri="{FF2B5EF4-FFF2-40B4-BE49-F238E27FC236}">
                <a16:creationId xmlns:a16="http://schemas.microsoft.com/office/drawing/2014/main" id="{CFC89226-0215-4029-B084-E121229DC73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920" y="2767395"/>
            <a:ext cx="548640" cy="548640"/>
          </a:xfrm>
          <a:prstGeom prst="rect">
            <a:avLst/>
          </a:prstGeom>
        </p:spPr>
      </p:pic>
      <p:pic>
        <p:nvPicPr>
          <p:cNvPr id="7" name="Graphic 6" descr="City with solid fill">
            <a:extLst>
              <a:ext uri="{FF2B5EF4-FFF2-40B4-BE49-F238E27FC236}">
                <a16:creationId xmlns:a16="http://schemas.microsoft.com/office/drawing/2014/main" id="{09BBCAEC-787A-4B66-AF14-9516529FB76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859" y="3545272"/>
            <a:ext cx="548640" cy="548640"/>
          </a:xfrm>
          <a:prstGeom prst="rect">
            <a:avLst/>
          </a:prstGeom>
        </p:spPr>
      </p:pic>
      <p:pic>
        <p:nvPicPr>
          <p:cNvPr id="8" name="Graphic 7" descr="Doctor female with solid fill">
            <a:extLst>
              <a:ext uri="{FF2B5EF4-FFF2-40B4-BE49-F238E27FC236}">
                <a16:creationId xmlns:a16="http://schemas.microsoft.com/office/drawing/2014/main" id="{9EA1CEBB-B30B-4E2F-88F4-46DADA0FFE7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9964" y="4379876"/>
            <a:ext cx="548640" cy="548640"/>
          </a:xfrm>
          <a:prstGeom prst="rect">
            <a:avLst/>
          </a:prstGeom>
        </p:spPr>
      </p:pic>
      <p:pic>
        <p:nvPicPr>
          <p:cNvPr id="9" name="Graphic 8" descr="Dump truck with solid fill">
            <a:extLst>
              <a:ext uri="{FF2B5EF4-FFF2-40B4-BE49-F238E27FC236}">
                <a16:creationId xmlns:a16="http://schemas.microsoft.com/office/drawing/2014/main" id="{9DADAE97-0465-4993-ACC5-7D2DCB7D2B0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99964" y="5203820"/>
            <a:ext cx="548640" cy="548640"/>
          </a:xfrm>
          <a:prstGeom prst="rect">
            <a:avLst/>
          </a:prstGeom>
        </p:spPr>
      </p:pic>
      <p:pic>
        <p:nvPicPr>
          <p:cNvPr id="10" name="Graphic 9" descr="Graduation cap with solid fill">
            <a:extLst>
              <a:ext uri="{FF2B5EF4-FFF2-40B4-BE49-F238E27FC236}">
                <a16:creationId xmlns:a16="http://schemas.microsoft.com/office/drawing/2014/main" id="{503C9AA7-BF88-466B-BD0B-68AB7153B62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9964" y="1947338"/>
            <a:ext cx="548640" cy="548640"/>
          </a:xfrm>
          <a:prstGeom prst="rect">
            <a:avLst/>
          </a:prstGeom>
        </p:spPr>
      </p:pic>
      <p:sp>
        <p:nvSpPr>
          <p:cNvPr id="12" name="TextBox 11">
            <a:extLst>
              <a:ext uri="{FF2B5EF4-FFF2-40B4-BE49-F238E27FC236}">
                <a16:creationId xmlns:a16="http://schemas.microsoft.com/office/drawing/2014/main" id="{6A0C2C24-FADF-43E8-BE89-430138C9EED3}"/>
              </a:ext>
            </a:extLst>
          </p:cNvPr>
          <p:cNvSpPr txBox="1"/>
          <p:nvPr/>
        </p:nvSpPr>
        <p:spPr>
          <a:xfrm>
            <a:off x="1074621" y="2031011"/>
            <a:ext cx="660400" cy="381295"/>
          </a:xfrm>
          <a:prstGeom prst="rect">
            <a:avLst/>
          </a:prstGeom>
        </p:spPr>
        <p:txBody>
          <a:bodyPr vert="horz" wrap="square" lIns="91440" tIns="45720" rIns="91440" bIns="45720" rtlCol="0">
            <a:normAutofit/>
          </a:bodyPr>
          <a:lstStyle/>
          <a:p>
            <a:pPr algn="ctr"/>
            <a:r>
              <a:rPr lang="en-US" dirty="0">
                <a:solidFill>
                  <a:schemeClr val="bg1"/>
                </a:solidFill>
                <a:latin typeface="Segoe UI Light" panose="020B0502040204020203" pitchFamily="34" charset="0"/>
                <a:cs typeface="Segoe UI Light" panose="020B0502040204020203" pitchFamily="34" charset="0"/>
              </a:rPr>
              <a:t>A</a:t>
            </a:r>
          </a:p>
        </p:txBody>
      </p:sp>
      <p:sp>
        <p:nvSpPr>
          <p:cNvPr id="13" name="TextBox 12">
            <a:extLst>
              <a:ext uri="{FF2B5EF4-FFF2-40B4-BE49-F238E27FC236}">
                <a16:creationId xmlns:a16="http://schemas.microsoft.com/office/drawing/2014/main" id="{B042A55D-7F97-4CBC-A053-5D468BA6E6EC}"/>
              </a:ext>
            </a:extLst>
          </p:cNvPr>
          <p:cNvSpPr txBox="1"/>
          <p:nvPr/>
        </p:nvSpPr>
        <p:spPr>
          <a:xfrm>
            <a:off x="4140195" y="1993570"/>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57,244</a:t>
            </a:r>
          </a:p>
        </p:txBody>
      </p:sp>
      <p:graphicFrame>
        <p:nvGraphicFramePr>
          <p:cNvPr id="18" name="Chart 17">
            <a:extLst>
              <a:ext uri="{FF2B5EF4-FFF2-40B4-BE49-F238E27FC236}">
                <a16:creationId xmlns:a16="http://schemas.microsoft.com/office/drawing/2014/main" id="{35EA2408-2CD6-4D6E-A788-F301DBC865DC}"/>
              </a:ext>
            </a:extLst>
          </p:cNvPr>
          <p:cNvGraphicFramePr/>
          <p:nvPr>
            <p:extLst>
              <p:ext uri="{D42A27DB-BD31-4B8C-83A1-F6EECF244321}">
                <p14:modId xmlns:p14="http://schemas.microsoft.com/office/powerpoint/2010/main" val="2054634469"/>
              </p:ext>
            </p:extLst>
          </p:nvPr>
        </p:nvGraphicFramePr>
        <p:xfrm>
          <a:off x="5111926" y="1868919"/>
          <a:ext cx="700919" cy="705478"/>
        </p:xfrm>
        <a:graphic>
          <a:graphicData uri="http://schemas.openxmlformats.org/drawingml/2006/chart">
            <c:chart xmlns:c="http://schemas.openxmlformats.org/drawingml/2006/chart" xmlns:r="http://schemas.openxmlformats.org/officeDocument/2006/relationships" r:id="rId13"/>
          </a:graphicData>
        </a:graphic>
      </p:graphicFrame>
      <p:sp>
        <p:nvSpPr>
          <p:cNvPr id="19" name="TextBox 18">
            <a:extLst>
              <a:ext uri="{FF2B5EF4-FFF2-40B4-BE49-F238E27FC236}">
                <a16:creationId xmlns:a16="http://schemas.microsoft.com/office/drawing/2014/main" id="{0D682A36-66E6-4265-81BD-BD0BA10F3BFC}"/>
              </a:ext>
            </a:extLst>
          </p:cNvPr>
          <p:cNvSpPr txBox="1"/>
          <p:nvPr/>
        </p:nvSpPr>
        <p:spPr>
          <a:xfrm>
            <a:off x="338668" y="1092200"/>
            <a:ext cx="1401838"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Site</a:t>
            </a:r>
          </a:p>
        </p:txBody>
      </p:sp>
      <p:sp>
        <p:nvSpPr>
          <p:cNvPr id="20" name="TextBox 19">
            <a:extLst>
              <a:ext uri="{FF2B5EF4-FFF2-40B4-BE49-F238E27FC236}">
                <a16:creationId xmlns:a16="http://schemas.microsoft.com/office/drawing/2014/main" id="{E9846110-5FCE-47E9-920F-7C03D7793F78}"/>
              </a:ext>
            </a:extLst>
          </p:cNvPr>
          <p:cNvSpPr txBox="1"/>
          <p:nvPr/>
        </p:nvSpPr>
        <p:spPr>
          <a:xfrm>
            <a:off x="2082295" y="1092200"/>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AHU Heating </a:t>
            </a:r>
            <a:r>
              <a:rPr lang="en-US">
                <a:solidFill>
                  <a:schemeClr val="bg1"/>
                </a:solidFill>
                <a:latin typeface="Segoe UI Light" panose="020B0502040204020203" pitchFamily="34" charset="0"/>
                <a:cs typeface="Segoe UI Light" panose="020B0502040204020203" pitchFamily="34" charset="0"/>
              </a:rPr>
              <a:t>(</a:t>
            </a:r>
            <a:r>
              <a:rPr lang="en-US" err="1">
                <a:solidFill>
                  <a:schemeClr val="bg1"/>
                </a:solidFill>
                <a:latin typeface="Segoe UI Light" panose="020B0502040204020203" pitchFamily="34" charset="0"/>
                <a:cs typeface="Segoe UI Light" panose="020B0502040204020203" pitchFamily="34" charset="0"/>
              </a:rPr>
              <a:t>kBTU</a:t>
            </a:r>
            <a:r>
              <a:rPr lang="en-US">
                <a:solidFill>
                  <a:schemeClr val="bg1"/>
                </a:solidFill>
                <a:latin typeface="Segoe UI Light" panose="020B0502040204020203" pitchFamily="34" charset="0"/>
                <a:cs typeface="Segoe UI Light" panose="020B0502040204020203" pitchFamily="34" charset="0"/>
              </a:rPr>
              <a:t>/</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21" name="TextBox 20">
            <a:extLst>
              <a:ext uri="{FF2B5EF4-FFF2-40B4-BE49-F238E27FC236}">
                <a16:creationId xmlns:a16="http://schemas.microsoft.com/office/drawing/2014/main" id="{9D2A1367-61B4-468E-9847-23D6C4C0A5E3}"/>
              </a:ext>
            </a:extLst>
          </p:cNvPr>
          <p:cNvSpPr txBox="1"/>
          <p:nvPr/>
        </p:nvSpPr>
        <p:spPr>
          <a:xfrm>
            <a:off x="4080075" y="1092200"/>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AHU Sensible Cooling </a:t>
            </a:r>
            <a:r>
              <a:rPr lang="en-US">
                <a:solidFill>
                  <a:schemeClr val="bg1"/>
                </a:solidFill>
                <a:latin typeface="Segoe UI Light" panose="020B0502040204020203" pitchFamily="34" charset="0"/>
                <a:cs typeface="Segoe UI Light" panose="020B0502040204020203" pitchFamily="34" charset="0"/>
              </a:rPr>
              <a:t>(kWh/</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22" name="TextBox 21">
            <a:extLst>
              <a:ext uri="{FF2B5EF4-FFF2-40B4-BE49-F238E27FC236}">
                <a16:creationId xmlns:a16="http://schemas.microsoft.com/office/drawing/2014/main" id="{EB42CA97-FA79-4182-B045-D3FAD05B1DC0}"/>
              </a:ext>
            </a:extLst>
          </p:cNvPr>
          <p:cNvSpPr txBox="1"/>
          <p:nvPr/>
        </p:nvSpPr>
        <p:spPr>
          <a:xfrm>
            <a:off x="6077855" y="1092200"/>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AHU Fan </a:t>
            </a:r>
            <a:r>
              <a:rPr lang="en-US">
                <a:solidFill>
                  <a:schemeClr val="bg1"/>
                </a:solidFill>
                <a:latin typeface="Segoe UI Light" panose="020B0502040204020203" pitchFamily="34" charset="0"/>
                <a:cs typeface="Segoe UI Light" panose="020B0502040204020203" pitchFamily="34" charset="0"/>
              </a:rPr>
              <a:t>(kWh/</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23" name="TextBox 22">
            <a:extLst>
              <a:ext uri="{FF2B5EF4-FFF2-40B4-BE49-F238E27FC236}">
                <a16:creationId xmlns:a16="http://schemas.microsoft.com/office/drawing/2014/main" id="{25F2911D-FD14-410B-B9BC-E0DF28FB795E}"/>
              </a:ext>
            </a:extLst>
          </p:cNvPr>
          <p:cNvSpPr txBox="1"/>
          <p:nvPr/>
        </p:nvSpPr>
        <p:spPr>
          <a:xfrm>
            <a:off x="8075635" y="1092200"/>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VAV Reheat </a:t>
            </a:r>
            <a:r>
              <a:rPr lang="en-US">
                <a:solidFill>
                  <a:schemeClr val="bg1"/>
                </a:solidFill>
                <a:latin typeface="Segoe UI Light" panose="020B0502040204020203" pitchFamily="34" charset="0"/>
                <a:cs typeface="Segoe UI Light" panose="020B0502040204020203" pitchFamily="34" charset="0"/>
              </a:rPr>
              <a:t>(</a:t>
            </a:r>
            <a:r>
              <a:rPr lang="en-US" err="1">
                <a:solidFill>
                  <a:schemeClr val="bg1"/>
                </a:solidFill>
                <a:latin typeface="Segoe UI Light" panose="020B0502040204020203" pitchFamily="34" charset="0"/>
                <a:cs typeface="Segoe UI Light" panose="020B0502040204020203" pitchFamily="34" charset="0"/>
              </a:rPr>
              <a:t>kBTU</a:t>
            </a:r>
            <a:r>
              <a:rPr lang="en-US">
                <a:solidFill>
                  <a:schemeClr val="bg1"/>
                </a:solidFill>
                <a:latin typeface="Segoe UI Light" panose="020B0502040204020203" pitchFamily="34" charset="0"/>
                <a:cs typeface="Segoe UI Light" panose="020B0502040204020203" pitchFamily="34" charset="0"/>
              </a:rPr>
              <a:t>/</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24" name="TextBox 23">
            <a:extLst>
              <a:ext uri="{FF2B5EF4-FFF2-40B4-BE49-F238E27FC236}">
                <a16:creationId xmlns:a16="http://schemas.microsoft.com/office/drawing/2014/main" id="{CC19C8C0-9AE9-4EA4-B5F2-C8E13505FF6D}"/>
              </a:ext>
            </a:extLst>
          </p:cNvPr>
          <p:cNvSpPr txBox="1"/>
          <p:nvPr/>
        </p:nvSpPr>
        <p:spPr>
          <a:xfrm>
            <a:off x="10073413" y="1092200"/>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VAV Fan </a:t>
            </a:r>
            <a:r>
              <a:rPr lang="en-US">
                <a:solidFill>
                  <a:schemeClr val="bg1"/>
                </a:solidFill>
                <a:latin typeface="Segoe UI Light" panose="020B0502040204020203" pitchFamily="34" charset="0"/>
                <a:cs typeface="Segoe UI Light" panose="020B0502040204020203" pitchFamily="34" charset="0"/>
              </a:rPr>
              <a:t>(kWh/</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35" name="TextBox 34">
            <a:extLst>
              <a:ext uri="{FF2B5EF4-FFF2-40B4-BE49-F238E27FC236}">
                <a16:creationId xmlns:a16="http://schemas.microsoft.com/office/drawing/2014/main" id="{264067F9-AC36-4AE5-852F-7BFC4D78EE98}"/>
              </a:ext>
            </a:extLst>
          </p:cNvPr>
          <p:cNvSpPr txBox="1"/>
          <p:nvPr/>
        </p:nvSpPr>
        <p:spPr>
          <a:xfrm>
            <a:off x="1074621" y="2851068"/>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B</a:t>
            </a:r>
          </a:p>
        </p:txBody>
      </p:sp>
      <p:sp>
        <p:nvSpPr>
          <p:cNvPr id="36" name="TextBox 35">
            <a:extLst>
              <a:ext uri="{FF2B5EF4-FFF2-40B4-BE49-F238E27FC236}">
                <a16:creationId xmlns:a16="http://schemas.microsoft.com/office/drawing/2014/main" id="{4417C944-F936-4D09-94D6-8AF67B784B3F}"/>
              </a:ext>
            </a:extLst>
          </p:cNvPr>
          <p:cNvSpPr txBox="1"/>
          <p:nvPr/>
        </p:nvSpPr>
        <p:spPr>
          <a:xfrm>
            <a:off x="1074621" y="3628945"/>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C</a:t>
            </a:r>
          </a:p>
        </p:txBody>
      </p:sp>
      <p:sp>
        <p:nvSpPr>
          <p:cNvPr id="37" name="TextBox 36">
            <a:extLst>
              <a:ext uri="{FF2B5EF4-FFF2-40B4-BE49-F238E27FC236}">
                <a16:creationId xmlns:a16="http://schemas.microsoft.com/office/drawing/2014/main" id="{21F48EC0-215E-4576-BE57-C8AF88C7D546}"/>
              </a:ext>
            </a:extLst>
          </p:cNvPr>
          <p:cNvSpPr txBox="1"/>
          <p:nvPr/>
        </p:nvSpPr>
        <p:spPr>
          <a:xfrm>
            <a:off x="1074621" y="4463549"/>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D</a:t>
            </a:r>
          </a:p>
        </p:txBody>
      </p:sp>
      <p:sp>
        <p:nvSpPr>
          <p:cNvPr id="38" name="TextBox 37">
            <a:extLst>
              <a:ext uri="{FF2B5EF4-FFF2-40B4-BE49-F238E27FC236}">
                <a16:creationId xmlns:a16="http://schemas.microsoft.com/office/drawing/2014/main" id="{9EFD83E5-01D5-4DFA-8616-86B252F32CB4}"/>
              </a:ext>
            </a:extLst>
          </p:cNvPr>
          <p:cNvSpPr txBox="1"/>
          <p:nvPr/>
        </p:nvSpPr>
        <p:spPr>
          <a:xfrm>
            <a:off x="1074621" y="5287493"/>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E</a:t>
            </a:r>
          </a:p>
        </p:txBody>
      </p:sp>
      <p:sp>
        <p:nvSpPr>
          <p:cNvPr id="39" name="TextBox 38">
            <a:extLst>
              <a:ext uri="{FF2B5EF4-FFF2-40B4-BE49-F238E27FC236}">
                <a16:creationId xmlns:a16="http://schemas.microsoft.com/office/drawing/2014/main" id="{558FF930-8B53-43B1-88FF-C8CBD1430155}"/>
              </a:ext>
            </a:extLst>
          </p:cNvPr>
          <p:cNvSpPr txBox="1"/>
          <p:nvPr/>
        </p:nvSpPr>
        <p:spPr>
          <a:xfrm>
            <a:off x="6146121" y="1993570"/>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4,676</a:t>
            </a:r>
          </a:p>
        </p:txBody>
      </p:sp>
      <p:graphicFrame>
        <p:nvGraphicFramePr>
          <p:cNvPr id="40" name="Chart 39">
            <a:extLst>
              <a:ext uri="{FF2B5EF4-FFF2-40B4-BE49-F238E27FC236}">
                <a16:creationId xmlns:a16="http://schemas.microsoft.com/office/drawing/2014/main" id="{85371903-B189-4E24-A017-7C2691CF9270}"/>
              </a:ext>
            </a:extLst>
          </p:cNvPr>
          <p:cNvGraphicFramePr/>
          <p:nvPr>
            <p:extLst>
              <p:ext uri="{D42A27DB-BD31-4B8C-83A1-F6EECF244321}">
                <p14:modId xmlns:p14="http://schemas.microsoft.com/office/powerpoint/2010/main" val="1597610179"/>
              </p:ext>
            </p:extLst>
          </p:nvPr>
        </p:nvGraphicFramePr>
        <p:xfrm>
          <a:off x="7117852" y="1868919"/>
          <a:ext cx="700919" cy="705478"/>
        </p:xfrm>
        <a:graphic>
          <a:graphicData uri="http://schemas.openxmlformats.org/drawingml/2006/chart">
            <c:chart xmlns:c="http://schemas.openxmlformats.org/drawingml/2006/chart" xmlns:r="http://schemas.openxmlformats.org/officeDocument/2006/relationships" r:id="rId14"/>
          </a:graphicData>
        </a:graphic>
      </p:graphicFrame>
      <p:sp>
        <p:nvSpPr>
          <p:cNvPr id="41" name="TextBox 40">
            <a:extLst>
              <a:ext uri="{FF2B5EF4-FFF2-40B4-BE49-F238E27FC236}">
                <a16:creationId xmlns:a16="http://schemas.microsoft.com/office/drawing/2014/main" id="{DF3DC567-32FB-4CE2-8229-51C48C7B6955}"/>
              </a:ext>
            </a:extLst>
          </p:cNvPr>
          <p:cNvSpPr txBox="1"/>
          <p:nvPr/>
        </p:nvSpPr>
        <p:spPr>
          <a:xfrm>
            <a:off x="8153501" y="1993570"/>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88,689</a:t>
            </a:r>
          </a:p>
        </p:txBody>
      </p:sp>
      <p:graphicFrame>
        <p:nvGraphicFramePr>
          <p:cNvPr id="42" name="Chart 41">
            <a:extLst>
              <a:ext uri="{FF2B5EF4-FFF2-40B4-BE49-F238E27FC236}">
                <a16:creationId xmlns:a16="http://schemas.microsoft.com/office/drawing/2014/main" id="{97DD9EE0-6A6F-4BCA-A039-E63147BD1353}"/>
              </a:ext>
            </a:extLst>
          </p:cNvPr>
          <p:cNvGraphicFramePr/>
          <p:nvPr>
            <p:extLst>
              <p:ext uri="{D42A27DB-BD31-4B8C-83A1-F6EECF244321}">
                <p14:modId xmlns:p14="http://schemas.microsoft.com/office/powerpoint/2010/main" val="737512682"/>
              </p:ext>
            </p:extLst>
          </p:nvPr>
        </p:nvGraphicFramePr>
        <p:xfrm>
          <a:off x="9125232" y="1868919"/>
          <a:ext cx="700919" cy="705478"/>
        </p:xfrm>
        <a:graphic>
          <a:graphicData uri="http://schemas.openxmlformats.org/drawingml/2006/chart">
            <c:chart xmlns:c="http://schemas.openxmlformats.org/drawingml/2006/chart" xmlns:r="http://schemas.openxmlformats.org/officeDocument/2006/relationships" r:id="rId15"/>
          </a:graphicData>
        </a:graphic>
      </p:graphicFrame>
      <p:sp>
        <p:nvSpPr>
          <p:cNvPr id="43" name="TextBox 42">
            <a:extLst>
              <a:ext uri="{FF2B5EF4-FFF2-40B4-BE49-F238E27FC236}">
                <a16:creationId xmlns:a16="http://schemas.microsoft.com/office/drawing/2014/main" id="{D4CC3BC5-EF33-4851-8693-A5E9E3F1C725}"/>
              </a:ext>
            </a:extLst>
          </p:cNvPr>
          <p:cNvSpPr txBox="1"/>
          <p:nvPr/>
        </p:nvSpPr>
        <p:spPr>
          <a:xfrm>
            <a:off x="6146121" y="2813627"/>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1,500</a:t>
            </a:r>
          </a:p>
        </p:txBody>
      </p:sp>
      <p:graphicFrame>
        <p:nvGraphicFramePr>
          <p:cNvPr id="44" name="Chart 43">
            <a:extLst>
              <a:ext uri="{FF2B5EF4-FFF2-40B4-BE49-F238E27FC236}">
                <a16:creationId xmlns:a16="http://schemas.microsoft.com/office/drawing/2014/main" id="{30CDC3B3-6438-4C60-B954-9176D96E1464}"/>
              </a:ext>
            </a:extLst>
          </p:cNvPr>
          <p:cNvGraphicFramePr/>
          <p:nvPr>
            <p:extLst>
              <p:ext uri="{D42A27DB-BD31-4B8C-83A1-F6EECF244321}">
                <p14:modId xmlns:p14="http://schemas.microsoft.com/office/powerpoint/2010/main" val="3230519999"/>
              </p:ext>
            </p:extLst>
          </p:nvPr>
        </p:nvGraphicFramePr>
        <p:xfrm>
          <a:off x="7117852" y="2688976"/>
          <a:ext cx="700919" cy="705478"/>
        </p:xfrm>
        <a:graphic>
          <a:graphicData uri="http://schemas.openxmlformats.org/drawingml/2006/chart">
            <c:chart xmlns:c="http://schemas.openxmlformats.org/drawingml/2006/chart" xmlns:r="http://schemas.openxmlformats.org/officeDocument/2006/relationships" r:id="rId16"/>
          </a:graphicData>
        </a:graphic>
      </p:graphicFrame>
      <p:sp>
        <p:nvSpPr>
          <p:cNvPr id="45" name="TextBox 44">
            <a:extLst>
              <a:ext uri="{FF2B5EF4-FFF2-40B4-BE49-F238E27FC236}">
                <a16:creationId xmlns:a16="http://schemas.microsoft.com/office/drawing/2014/main" id="{42790FA4-BCDB-4ADA-9BC8-0148C7CF7749}"/>
              </a:ext>
            </a:extLst>
          </p:cNvPr>
          <p:cNvSpPr txBox="1"/>
          <p:nvPr/>
        </p:nvSpPr>
        <p:spPr>
          <a:xfrm>
            <a:off x="4140195" y="3591504"/>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3,003</a:t>
            </a:r>
          </a:p>
        </p:txBody>
      </p:sp>
      <p:graphicFrame>
        <p:nvGraphicFramePr>
          <p:cNvPr id="46" name="Chart 45">
            <a:extLst>
              <a:ext uri="{FF2B5EF4-FFF2-40B4-BE49-F238E27FC236}">
                <a16:creationId xmlns:a16="http://schemas.microsoft.com/office/drawing/2014/main" id="{AD9E1C57-8003-40CB-9657-00578EB9012D}"/>
              </a:ext>
            </a:extLst>
          </p:cNvPr>
          <p:cNvGraphicFramePr/>
          <p:nvPr>
            <p:extLst>
              <p:ext uri="{D42A27DB-BD31-4B8C-83A1-F6EECF244321}">
                <p14:modId xmlns:p14="http://schemas.microsoft.com/office/powerpoint/2010/main" val="3044652558"/>
              </p:ext>
            </p:extLst>
          </p:nvPr>
        </p:nvGraphicFramePr>
        <p:xfrm>
          <a:off x="5111926" y="3466853"/>
          <a:ext cx="700919" cy="705478"/>
        </p:xfrm>
        <a:graphic>
          <a:graphicData uri="http://schemas.openxmlformats.org/drawingml/2006/chart">
            <c:chart xmlns:c="http://schemas.openxmlformats.org/drawingml/2006/chart" xmlns:r="http://schemas.openxmlformats.org/officeDocument/2006/relationships" r:id="rId17"/>
          </a:graphicData>
        </a:graphic>
      </p:graphicFrame>
      <p:sp>
        <p:nvSpPr>
          <p:cNvPr id="49" name="TextBox 48">
            <a:extLst>
              <a:ext uri="{FF2B5EF4-FFF2-40B4-BE49-F238E27FC236}">
                <a16:creationId xmlns:a16="http://schemas.microsoft.com/office/drawing/2014/main" id="{0984655E-5507-4BBF-BC6C-6EE8A4A9F705}"/>
              </a:ext>
            </a:extLst>
          </p:cNvPr>
          <p:cNvSpPr txBox="1"/>
          <p:nvPr/>
        </p:nvSpPr>
        <p:spPr>
          <a:xfrm>
            <a:off x="6146121" y="3591504"/>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565</a:t>
            </a:r>
          </a:p>
        </p:txBody>
      </p:sp>
      <p:graphicFrame>
        <p:nvGraphicFramePr>
          <p:cNvPr id="50" name="Chart 49">
            <a:extLst>
              <a:ext uri="{FF2B5EF4-FFF2-40B4-BE49-F238E27FC236}">
                <a16:creationId xmlns:a16="http://schemas.microsoft.com/office/drawing/2014/main" id="{084B975C-2763-4E4C-B1B6-D553AD104A60}"/>
              </a:ext>
            </a:extLst>
          </p:cNvPr>
          <p:cNvGraphicFramePr/>
          <p:nvPr>
            <p:extLst>
              <p:ext uri="{D42A27DB-BD31-4B8C-83A1-F6EECF244321}">
                <p14:modId xmlns:p14="http://schemas.microsoft.com/office/powerpoint/2010/main" val="1298056606"/>
              </p:ext>
            </p:extLst>
          </p:nvPr>
        </p:nvGraphicFramePr>
        <p:xfrm>
          <a:off x="7117852" y="3466853"/>
          <a:ext cx="700919" cy="705478"/>
        </p:xfrm>
        <a:graphic>
          <a:graphicData uri="http://schemas.openxmlformats.org/drawingml/2006/chart">
            <c:chart xmlns:c="http://schemas.openxmlformats.org/drawingml/2006/chart" xmlns:r="http://schemas.openxmlformats.org/officeDocument/2006/relationships" r:id="rId18"/>
          </a:graphicData>
        </a:graphic>
      </p:graphicFrame>
      <p:sp>
        <p:nvSpPr>
          <p:cNvPr id="51" name="TextBox 50">
            <a:extLst>
              <a:ext uri="{FF2B5EF4-FFF2-40B4-BE49-F238E27FC236}">
                <a16:creationId xmlns:a16="http://schemas.microsoft.com/office/drawing/2014/main" id="{DEFCF104-C8E7-44EE-BD9C-2A4E7BCAE2BC}"/>
              </a:ext>
            </a:extLst>
          </p:cNvPr>
          <p:cNvSpPr txBox="1"/>
          <p:nvPr/>
        </p:nvSpPr>
        <p:spPr>
          <a:xfrm>
            <a:off x="8153501" y="3591504"/>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83,329</a:t>
            </a:r>
          </a:p>
        </p:txBody>
      </p:sp>
      <p:graphicFrame>
        <p:nvGraphicFramePr>
          <p:cNvPr id="52" name="Chart 51">
            <a:extLst>
              <a:ext uri="{FF2B5EF4-FFF2-40B4-BE49-F238E27FC236}">
                <a16:creationId xmlns:a16="http://schemas.microsoft.com/office/drawing/2014/main" id="{72B39636-E3E9-4A04-B971-6F5A79F7D259}"/>
              </a:ext>
            </a:extLst>
          </p:cNvPr>
          <p:cNvGraphicFramePr/>
          <p:nvPr>
            <p:extLst>
              <p:ext uri="{D42A27DB-BD31-4B8C-83A1-F6EECF244321}">
                <p14:modId xmlns:p14="http://schemas.microsoft.com/office/powerpoint/2010/main" val="1170851771"/>
              </p:ext>
            </p:extLst>
          </p:nvPr>
        </p:nvGraphicFramePr>
        <p:xfrm>
          <a:off x="9125232" y="3466853"/>
          <a:ext cx="700919" cy="705478"/>
        </p:xfrm>
        <a:graphic>
          <a:graphicData uri="http://schemas.openxmlformats.org/drawingml/2006/chart">
            <c:chart xmlns:c="http://schemas.openxmlformats.org/drawingml/2006/chart" xmlns:r="http://schemas.openxmlformats.org/officeDocument/2006/relationships" r:id="rId19"/>
          </a:graphicData>
        </a:graphic>
      </p:graphicFrame>
      <p:sp>
        <p:nvSpPr>
          <p:cNvPr id="53" name="TextBox 52">
            <a:extLst>
              <a:ext uri="{FF2B5EF4-FFF2-40B4-BE49-F238E27FC236}">
                <a16:creationId xmlns:a16="http://schemas.microsoft.com/office/drawing/2014/main" id="{25D806B5-7F99-4560-AC56-B16FBB0EA618}"/>
              </a:ext>
            </a:extLst>
          </p:cNvPr>
          <p:cNvSpPr txBox="1"/>
          <p:nvPr/>
        </p:nvSpPr>
        <p:spPr>
          <a:xfrm>
            <a:off x="10160822" y="3591504"/>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5,097</a:t>
            </a:r>
          </a:p>
        </p:txBody>
      </p:sp>
      <p:graphicFrame>
        <p:nvGraphicFramePr>
          <p:cNvPr id="54" name="Chart 53">
            <a:extLst>
              <a:ext uri="{FF2B5EF4-FFF2-40B4-BE49-F238E27FC236}">
                <a16:creationId xmlns:a16="http://schemas.microsoft.com/office/drawing/2014/main" id="{F0C91D0A-2F0B-4C9B-B80E-1EF0E0C63D9A}"/>
              </a:ext>
            </a:extLst>
          </p:cNvPr>
          <p:cNvGraphicFramePr/>
          <p:nvPr>
            <p:extLst>
              <p:ext uri="{D42A27DB-BD31-4B8C-83A1-F6EECF244321}">
                <p14:modId xmlns:p14="http://schemas.microsoft.com/office/powerpoint/2010/main" val="3132474549"/>
              </p:ext>
            </p:extLst>
          </p:nvPr>
        </p:nvGraphicFramePr>
        <p:xfrm>
          <a:off x="11132553" y="3466853"/>
          <a:ext cx="700919" cy="705478"/>
        </p:xfrm>
        <a:graphic>
          <a:graphicData uri="http://schemas.openxmlformats.org/drawingml/2006/chart">
            <c:chart xmlns:c="http://schemas.openxmlformats.org/drawingml/2006/chart" xmlns:r="http://schemas.openxmlformats.org/officeDocument/2006/relationships" r:id="rId20"/>
          </a:graphicData>
        </a:graphic>
      </p:graphicFrame>
      <p:sp>
        <p:nvSpPr>
          <p:cNvPr id="55" name="TextBox 54">
            <a:extLst>
              <a:ext uri="{FF2B5EF4-FFF2-40B4-BE49-F238E27FC236}">
                <a16:creationId xmlns:a16="http://schemas.microsoft.com/office/drawing/2014/main" id="{A6941BAD-B87A-4D39-A897-5B1CA27DDA2C}"/>
              </a:ext>
            </a:extLst>
          </p:cNvPr>
          <p:cNvSpPr txBox="1"/>
          <p:nvPr/>
        </p:nvSpPr>
        <p:spPr>
          <a:xfrm>
            <a:off x="2259492" y="5250052"/>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2,572</a:t>
            </a:r>
          </a:p>
        </p:txBody>
      </p:sp>
      <p:graphicFrame>
        <p:nvGraphicFramePr>
          <p:cNvPr id="56" name="Chart 55">
            <a:extLst>
              <a:ext uri="{FF2B5EF4-FFF2-40B4-BE49-F238E27FC236}">
                <a16:creationId xmlns:a16="http://schemas.microsoft.com/office/drawing/2014/main" id="{F7DA2269-43C9-459C-9162-5F1AB18649A5}"/>
              </a:ext>
            </a:extLst>
          </p:cNvPr>
          <p:cNvGraphicFramePr/>
          <p:nvPr>
            <p:extLst>
              <p:ext uri="{D42A27DB-BD31-4B8C-83A1-F6EECF244321}">
                <p14:modId xmlns:p14="http://schemas.microsoft.com/office/powerpoint/2010/main" val="2905722758"/>
              </p:ext>
            </p:extLst>
          </p:nvPr>
        </p:nvGraphicFramePr>
        <p:xfrm>
          <a:off x="3231223" y="5125401"/>
          <a:ext cx="700919" cy="705478"/>
        </p:xfrm>
        <a:graphic>
          <a:graphicData uri="http://schemas.openxmlformats.org/drawingml/2006/chart">
            <c:chart xmlns:c="http://schemas.openxmlformats.org/drawingml/2006/chart" xmlns:r="http://schemas.openxmlformats.org/officeDocument/2006/relationships" r:id="rId21"/>
          </a:graphicData>
        </a:graphic>
      </p:graphicFrame>
      <p:sp>
        <p:nvSpPr>
          <p:cNvPr id="57" name="TextBox 56">
            <a:extLst>
              <a:ext uri="{FF2B5EF4-FFF2-40B4-BE49-F238E27FC236}">
                <a16:creationId xmlns:a16="http://schemas.microsoft.com/office/drawing/2014/main" id="{E045B393-0858-48B2-A13E-76F052500435}"/>
              </a:ext>
            </a:extLst>
          </p:cNvPr>
          <p:cNvSpPr txBox="1"/>
          <p:nvPr/>
        </p:nvSpPr>
        <p:spPr>
          <a:xfrm>
            <a:off x="4140195" y="5250052"/>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4,808</a:t>
            </a:r>
          </a:p>
        </p:txBody>
      </p:sp>
      <p:graphicFrame>
        <p:nvGraphicFramePr>
          <p:cNvPr id="58" name="Chart 57">
            <a:extLst>
              <a:ext uri="{FF2B5EF4-FFF2-40B4-BE49-F238E27FC236}">
                <a16:creationId xmlns:a16="http://schemas.microsoft.com/office/drawing/2014/main" id="{D994CC91-6F00-4C40-B285-354F694CD726}"/>
              </a:ext>
            </a:extLst>
          </p:cNvPr>
          <p:cNvGraphicFramePr/>
          <p:nvPr>
            <p:extLst>
              <p:ext uri="{D42A27DB-BD31-4B8C-83A1-F6EECF244321}">
                <p14:modId xmlns:p14="http://schemas.microsoft.com/office/powerpoint/2010/main" val="29866648"/>
              </p:ext>
            </p:extLst>
          </p:nvPr>
        </p:nvGraphicFramePr>
        <p:xfrm>
          <a:off x="5111926" y="5125401"/>
          <a:ext cx="700919" cy="705478"/>
        </p:xfrm>
        <a:graphic>
          <a:graphicData uri="http://schemas.openxmlformats.org/drawingml/2006/chart">
            <c:chart xmlns:c="http://schemas.openxmlformats.org/drawingml/2006/chart" xmlns:r="http://schemas.openxmlformats.org/officeDocument/2006/relationships" r:id="rId22"/>
          </a:graphicData>
        </a:graphic>
      </p:graphicFrame>
      <p:sp>
        <p:nvSpPr>
          <p:cNvPr id="59" name="TextBox 58">
            <a:extLst>
              <a:ext uri="{FF2B5EF4-FFF2-40B4-BE49-F238E27FC236}">
                <a16:creationId xmlns:a16="http://schemas.microsoft.com/office/drawing/2014/main" id="{6781254E-DC04-4DD8-A03B-EA27603F0A5A}"/>
              </a:ext>
            </a:extLst>
          </p:cNvPr>
          <p:cNvSpPr txBox="1"/>
          <p:nvPr/>
        </p:nvSpPr>
        <p:spPr>
          <a:xfrm>
            <a:off x="6146121" y="5250052"/>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122,664</a:t>
            </a:r>
          </a:p>
        </p:txBody>
      </p:sp>
      <p:graphicFrame>
        <p:nvGraphicFramePr>
          <p:cNvPr id="60" name="Chart 59">
            <a:extLst>
              <a:ext uri="{FF2B5EF4-FFF2-40B4-BE49-F238E27FC236}">
                <a16:creationId xmlns:a16="http://schemas.microsoft.com/office/drawing/2014/main" id="{4B5FCE66-955D-4B72-802C-E185CD619682}"/>
              </a:ext>
            </a:extLst>
          </p:cNvPr>
          <p:cNvGraphicFramePr/>
          <p:nvPr>
            <p:extLst>
              <p:ext uri="{D42A27DB-BD31-4B8C-83A1-F6EECF244321}">
                <p14:modId xmlns:p14="http://schemas.microsoft.com/office/powerpoint/2010/main" val="3801050990"/>
              </p:ext>
            </p:extLst>
          </p:nvPr>
        </p:nvGraphicFramePr>
        <p:xfrm>
          <a:off x="7117852" y="5125401"/>
          <a:ext cx="700919" cy="705478"/>
        </p:xfrm>
        <a:graphic>
          <a:graphicData uri="http://schemas.openxmlformats.org/drawingml/2006/chart">
            <c:chart xmlns:c="http://schemas.openxmlformats.org/drawingml/2006/chart" xmlns:r="http://schemas.openxmlformats.org/officeDocument/2006/relationships" r:id="rId23"/>
          </a:graphicData>
        </a:graphic>
      </p:graphicFrame>
      <p:sp>
        <p:nvSpPr>
          <p:cNvPr id="61" name="TextBox 60">
            <a:extLst>
              <a:ext uri="{FF2B5EF4-FFF2-40B4-BE49-F238E27FC236}">
                <a16:creationId xmlns:a16="http://schemas.microsoft.com/office/drawing/2014/main" id="{B9AF0455-2C8B-4532-A969-6F162FC44B9C}"/>
              </a:ext>
            </a:extLst>
          </p:cNvPr>
          <p:cNvSpPr txBox="1"/>
          <p:nvPr/>
        </p:nvSpPr>
        <p:spPr>
          <a:xfrm>
            <a:off x="8153501" y="5250052"/>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14,673</a:t>
            </a:r>
          </a:p>
        </p:txBody>
      </p:sp>
      <p:graphicFrame>
        <p:nvGraphicFramePr>
          <p:cNvPr id="62" name="Chart 61">
            <a:extLst>
              <a:ext uri="{FF2B5EF4-FFF2-40B4-BE49-F238E27FC236}">
                <a16:creationId xmlns:a16="http://schemas.microsoft.com/office/drawing/2014/main" id="{05BF2E0B-77DB-4251-8C56-DA1FBB51DA16}"/>
              </a:ext>
            </a:extLst>
          </p:cNvPr>
          <p:cNvGraphicFramePr/>
          <p:nvPr>
            <p:extLst>
              <p:ext uri="{D42A27DB-BD31-4B8C-83A1-F6EECF244321}">
                <p14:modId xmlns:p14="http://schemas.microsoft.com/office/powerpoint/2010/main" val="2806770430"/>
              </p:ext>
            </p:extLst>
          </p:nvPr>
        </p:nvGraphicFramePr>
        <p:xfrm>
          <a:off x="9125232" y="5125401"/>
          <a:ext cx="700919" cy="705478"/>
        </p:xfrm>
        <a:graphic>
          <a:graphicData uri="http://schemas.openxmlformats.org/drawingml/2006/chart">
            <c:chart xmlns:c="http://schemas.openxmlformats.org/drawingml/2006/chart" xmlns:r="http://schemas.openxmlformats.org/officeDocument/2006/relationships" r:id="rId24"/>
          </a:graphicData>
        </a:graphic>
      </p:graphicFrame>
      <p:sp>
        <p:nvSpPr>
          <p:cNvPr id="63" name="TextBox 62">
            <a:extLst>
              <a:ext uri="{FF2B5EF4-FFF2-40B4-BE49-F238E27FC236}">
                <a16:creationId xmlns:a16="http://schemas.microsoft.com/office/drawing/2014/main" id="{D9343270-6B02-4037-841F-C173C614DD35}"/>
              </a:ext>
            </a:extLst>
          </p:cNvPr>
          <p:cNvSpPr txBox="1"/>
          <p:nvPr/>
        </p:nvSpPr>
        <p:spPr>
          <a:xfrm>
            <a:off x="10160822" y="5250052"/>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17,753</a:t>
            </a:r>
          </a:p>
        </p:txBody>
      </p:sp>
      <p:graphicFrame>
        <p:nvGraphicFramePr>
          <p:cNvPr id="64" name="Chart 63">
            <a:extLst>
              <a:ext uri="{FF2B5EF4-FFF2-40B4-BE49-F238E27FC236}">
                <a16:creationId xmlns:a16="http://schemas.microsoft.com/office/drawing/2014/main" id="{06B260BD-63FE-4FCF-BE6D-9E0DEC5DDFB3}"/>
              </a:ext>
            </a:extLst>
          </p:cNvPr>
          <p:cNvGraphicFramePr/>
          <p:nvPr>
            <p:extLst>
              <p:ext uri="{D42A27DB-BD31-4B8C-83A1-F6EECF244321}">
                <p14:modId xmlns:p14="http://schemas.microsoft.com/office/powerpoint/2010/main" val="1725950834"/>
              </p:ext>
            </p:extLst>
          </p:nvPr>
        </p:nvGraphicFramePr>
        <p:xfrm>
          <a:off x="11132553" y="5125401"/>
          <a:ext cx="700919" cy="705478"/>
        </p:xfrm>
        <a:graphic>
          <a:graphicData uri="http://schemas.openxmlformats.org/drawingml/2006/chart">
            <c:chart xmlns:c="http://schemas.openxmlformats.org/drawingml/2006/chart" xmlns:r="http://schemas.openxmlformats.org/officeDocument/2006/relationships" r:id="rId25"/>
          </a:graphicData>
        </a:graphic>
      </p:graphicFrame>
    </p:spTree>
    <p:extLst>
      <p:ext uri="{BB962C8B-B14F-4D97-AF65-F5344CB8AC3E}">
        <p14:creationId xmlns:p14="http://schemas.microsoft.com/office/powerpoint/2010/main" val="24389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237">
            <a:extLst>
              <a:ext uri="{FF2B5EF4-FFF2-40B4-BE49-F238E27FC236}">
                <a16:creationId xmlns:a16="http://schemas.microsoft.com/office/drawing/2014/main" id="{6E02A8D3-7BC5-4DFA-83C5-A015503EE196}"/>
              </a:ext>
            </a:extLst>
          </p:cNvPr>
          <p:cNvSpPr/>
          <p:nvPr/>
        </p:nvSpPr>
        <p:spPr>
          <a:xfrm>
            <a:off x="2447613" y="2645378"/>
            <a:ext cx="2261069" cy="2277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itle 192">
            <a:extLst>
              <a:ext uri="{FF2B5EF4-FFF2-40B4-BE49-F238E27FC236}">
                <a16:creationId xmlns:a16="http://schemas.microsoft.com/office/drawing/2014/main" id="{636A32F9-6FF6-4378-A4DB-FE9E108BB2AA}"/>
              </a:ext>
            </a:extLst>
          </p:cNvPr>
          <p:cNvSpPr>
            <a:spLocks noGrp="1"/>
          </p:cNvSpPr>
          <p:nvPr>
            <p:ph type="title"/>
          </p:nvPr>
        </p:nvSpPr>
        <p:spPr/>
        <p:txBody>
          <a:bodyPr>
            <a:normAutofit fontScale="90000"/>
          </a:bodyPr>
          <a:lstStyle/>
          <a:p>
            <a:r>
              <a:rPr lang="en-US">
                <a:solidFill>
                  <a:schemeClr val="bg1"/>
                </a:solidFill>
              </a:rPr>
              <a:t>AHU with Variable Air Volume Zone Control</a:t>
            </a:r>
          </a:p>
        </p:txBody>
      </p:sp>
      <p:sp>
        <p:nvSpPr>
          <p:cNvPr id="5" name="Slide Number Placeholder 4">
            <a:extLst>
              <a:ext uri="{FF2B5EF4-FFF2-40B4-BE49-F238E27FC236}">
                <a16:creationId xmlns:a16="http://schemas.microsoft.com/office/drawing/2014/main" id="{27486671-80D3-4C77-9139-BC449C3FAFB5}"/>
              </a:ext>
            </a:extLst>
          </p:cNvPr>
          <p:cNvSpPr>
            <a:spLocks noGrp="1"/>
          </p:cNvSpPr>
          <p:nvPr>
            <p:ph type="sldNum" sz="quarter" idx="12"/>
          </p:nvPr>
        </p:nvSpPr>
        <p:spPr/>
        <p:txBody>
          <a:bodyPr/>
          <a:lstStyle/>
          <a:p>
            <a:fld id="{38EA6B26-9CA0-4144-9BE8-9A34F496FA80}" type="slidenum">
              <a:rPr lang="en-US" smtClean="0"/>
              <a:pPr/>
              <a:t>12</a:t>
            </a:fld>
            <a:endParaRPr lang="en-US"/>
          </a:p>
        </p:txBody>
      </p:sp>
      <p:cxnSp>
        <p:nvCxnSpPr>
          <p:cNvPr id="197" name="Straight Arrow Connector 196">
            <a:extLst>
              <a:ext uri="{FF2B5EF4-FFF2-40B4-BE49-F238E27FC236}">
                <a16:creationId xmlns:a16="http://schemas.microsoft.com/office/drawing/2014/main" id="{9CD6A4F1-1FD1-47CF-A7E6-36B3FB3B0CB3}"/>
              </a:ext>
            </a:extLst>
          </p:cNvPr>
          <p:cNvCxnSpPr>
            <a:cxnSpLocks/>
          </p:cNvCxnSpPr>
          <p:nvPr/>
        </p:nvCxnSpPr>
        <p:spPr>
          <a:xfrm flipV="1">
            <a:off x="6484698" y="2392528"/>
            <a:ext cx="841988"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F5D33222-0C3D-473C-B8FA-BD961B6E18D3}"/>
              </a:ext>
            </a:extLst>
          </p:cNvPr>
          <p:cNvSpPr/>
          <p:nvPr/>
        </p:nvSpPr>
        <p:spPr>
          <a:xfrm>
            <a:off x="6787291" y="4306434"/>
            <a:ext cx="2409469"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D72AAF05-CF08-4091-AA1E-03D7554540E4}"/>
              </a:ext>
            </a:extLst>
          </p:cNvPr>
          <p:cNvSpPr/>
          <p:nvPr/>
        </p:nvSpPr>
        <p:spPr>
          <a:xfrm>
            <a:off x="9196760" y="4306434"/>
            <a:ext cx="269527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4D0C8ADA-CD0C-4E18-98F0-E348B52E84B6}"/>
              </a:ext>
            </a:extLst>
          </p:cNvPr>
          <p:cNvSpPr/>
          <p:nvPr/>
        </p:nvSpPr>
        <p:spPr>
          <a:xfrm>
            <a:off x="2821556" y="4306434"/>
            <a:ext cx="396573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8A33F8C6-1051-4A0B-A395-9C94BC368136}"/>
              </a:ext>
            </a:extLst>
          </p:cNvPr>
          <p:cNvSpPr/>
          <p:nvPr/>
        </p:nvSpPr>
        <p:spPr>
          <a:xfrm>
            <a:off x="9587158" y="5739934"/>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3016BDE6-C68D-4A52-8166-0D5420D7CD31}"/>
              </a:ext>
            </a:extLst>
          </p:cNvPr>
          <p:cNvSpPr/>
          <p:nvPr/>
        </p:nvSpPr>
        <p:spPr>
          <a:xfrm>
            <a:off x="7052262" y="5739936"/>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BDA194C-54A6-46B8-90BE-3E76D8964C45}"/>
              </a:ext>
            </a:extLst>
          </p:cNvPr>
          <p:cNvSpPr/>
          <p:nvPr/>
        </p:nvSpPr>
        <p:spPr>
          <a:xfrm>
            <a:off x="6287688" y="5739936"/>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8FB8F205-6070-4546-820C-3C31980AAE5F}"/>
              </a:ext>
            </a:extLst>
          </p:cNvPr>
          <p:cNvSpPr/>
          <p:nvPr/>
        </p:nvSpPr>
        <p:spPr>
          <a:xfrm>
            <a:off x="3037327" y="3840854"/>
            <a:ext cx="8164655" cy="265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131ACAFF-FDD2-4344-ADD6-4A329F6E8F47}"/>
              </a:ext>
            </a:extLst>
          </p:cNvPr>
          <p:cNvSpPr/>
          <p:nvPr/>
        </p:nvSpPr>
        <p:spPr>
          <a:xfrm>
            <a:off x="3258039" y="4058494"/>
            <a:ext cx="295144" cy="31444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7D4CF4EB-2F54-4AD3-99BD-B48CB92235D7}"/>
              </a:ext>
            </a:extLst>
          </p:cNvPr>
          <p:cNvSpPr/>
          <p:nvPr/>
        </p:nvSpPr>
        <p:spPr>
          <a:xfrm>
            <a:off x="5887718" y="4060287"/>
            <a:ext cx="295144" cy="3126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5CA66252-6D1E-413F-A41C-0EBB9CE08546}"/>
              </a:ext>
            </a:extLst>
          </p:cNvPr>
          <p:cNvSpPr/>
          <p:nvPr/>
        </p:nvSpPr>
        <p:spPr>
          <a:xfrm>
            <a:off x="7938773" y="4060286"/>
            <a:ext cx="295144" cy="31265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9B338C17-9EC2-488F-9AC4-9DE19FC68BF5}"/>
              </a:ext>
            </a:extLst>
          </p:cNvPr>
          <p:cNvSpPr/>
          <p:nvPr/>
        </p:nvSpPr>
        <p:spPr>
          <a:xfrm>
            <a:off x="10659498" y="4058493"/>
            <a:ext cx="295144" cy="3246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94780BDB-307B-4FFC-AC76-2B2274294861}"/>
              </a:ext>
            </a:extLst>
          </p:cNvPr>
          <p:cNvSpPr/>
          <p:nvPr/>
        </p:nvSpPr>
        <p:spPr>
          <a:xfrm>
            <a:off x="7245046" y="2978286"/>
            <a:ext cx="270202" cy="9052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0" name="Straight Arrow Connector 209">
            <a:extLst>
              <a:ext uri="{FF2B5EF4-FFF2-40B4-BE49-F238E27FC236}">
                <a16:creationId xmlns:a16="http://schemas.microsoft.com/office/drawing/2014/main" id="{C017EFCC-DE0E-4EE5-8672-176578EF4424}"/>
              </a:ext>
            </a:extLst>
          </p:cNvPr>
          <p:cNvCxnSpPr>
            <a:cxnSpLocks/>
          </p:cNvCxnSpPr>
          <p:nvPr/>
        </p:nvCxnSpPr>
        <p:spPr>
          <a:xfrm>
            <a:off x="7380147" y="3183961"/>
            <a:ext cx="0" cy="54746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9A1A5F71-5144-4CB9-9E67-B4BA4E32E617}"/>
              </a:ext>
            </a:extLst>
          </p:cNvPr>
          <p:cNvCxnSpPr>
            <a:cxnSpLocks/>
          </p:cNvCxnSpPr>
          <p:nvPr/>
        </p:nvCxnSpPr>
        <p:spPr>
          <a:xfrm flipH="1" flipV="1">
            <a:off x="4517204" y="3973878"/>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294DEAC5-14E5-488A-9D1F-D575B2B8E810}"/>
              </a:ext>
            </a:extLst>
          </p:cNvPr>
          <p:cNvCxnSpPr>
            <a:cxnSpLocks/>
          </p:cNvCxnSpPr>
          <p:nvPr/>
        </p:nvCxnSpPr>
        <p:spPr>
          <a:xfrm flipV="1">
            <a:off x="8678977" y="3973878"/>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D32C5D6F-8B59-4064-88DB-22601099E664}"/>
              </a:ext>
            </a:extLst>
          </p:cNvPr>
          <p:cNvGrpSpPr/>
          <p:nvPr/>
        </p:nvGrpSpPr>
        <p:grpSpPr>
          <a:xfrm>
            <a:off x="10520017" y="4384153"/>
            <a:ext cx="550204" cy="648252"/>
            <a:chOff x="3443282" y="3703981"/>
            <a:chExt cx="438506" cy="516649"/>
          </a:xfrm>
        </p:grpSpPr>
        <p:sp>
          <p:nvSpPr>
            <p:cNvPr id="309" name="Rectangle 308">
              <a:extLst>
                <a:ext uri="{FF2B5EF4-FFF2-40B4-BE49-F238E27FC236}">
                  <a16:creationId xmlns:a16="http://schemas.microsoft.com/office/drawing/2014/main" id="{C30E5EFA-BA11-4925-AEE0-F1201C22C46D}"/>
                </a:ext>
              </a:extLst>
            </p:cNvPr>
            <p:cNvSpPr/>
            <p:nvPr/>
          </p:nvSpPr>
          <p:spPr>
            <a:xfrm>
              <a:off x="3533775" y="3703981"/>
              <a:ext cx="274566" cy="283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310" name="Straight Connector 309">
              <a:extLst>
                <a:ext uri="{FF2B5EF4-FFF2-40B4-BE49-F238E27FC236}">
                  <a16:creationId xmlns:a16="http://schemas.microsoft.com/office/drawing/2014/main" id="{8E549EE5-9574-46AF-9C99-77EDCAF0AC5E}"/>
                </a:ext>
              </a:extLst>
            </p:cNvPr>
            <p:cNvCxnSpPr>
              <a:cxnSpLocks/>
            </p:cNvCxnSpPr>
            <p:nvPr/>
          </p:nvCxnSpPr>
          <p:spPr>
            <a:xfrm>
              <a:off x="35591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D63A7A07-3189-4AE0-BC36-F170E05E7D4C}"/>
                </a:ext>
              </a:extLst>
            </p:cNvPr>
            <p:cNvCxnSpPr>
              <a:cxnSpLocks/>
            </p:cNvCxnSpPr>
            <p:nvPr/>
          </p:nvCxnSpPr>
          <p:spPr>
            <a:xfrm>
              <a:off x="36099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60121882-7F1C-4789-A00D-436D1BA9C279}"/>
                </a:ext>
              </a:extLst>
            </p:cNvPr>
            <p:cNvCxnSpPr>
              <a:cxnSpLocks/>
            </p:cNvCxnSpPr>
            <p:nvPr/>
          </p:nvCxnSpPr>
          <p:spPr>
            <a:xfrm>
              <a:off x="36607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20E05D89-51B9-4B51-A8D6-B02C8E0A0FD0}"/>
                </a:ext>
              </a:extLst>
            </p:cNvPr>
            <p:cNvCxnSpPr>
              <a:cxnSpLocks/>
            </p:cNvCxnSpPr>
            <p:nvPr/>
          </p:nvCxnSpPr>
          <p:spPr>
            <a:xfrm>
              <a:off x="37115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14" name="Group 313">
              <a:extLst>
                <a:ext uri="{FF2B5EF4-FFF2-40B4-BE49-F238E27FC236}">
                  <a16:creationId xmlns:a16="http://schemas.microsoft.com/office/drawing/2014/main" id="{4D4C7F90-5BED-475D-ABCE-367DA4A1FC9C}"/>
                </a:ext>
              </a:extLst>
            </p:cNvPr>
            <p:cNvGrpSpPr/>
            <p:nvPr/>
          </p:nvGrpSpPr>
          <p:grpSpPr>
            <a:xfrm>
              <a:off x="3443282" y="3861737"/>
              <a:ext cx="438506" cy="71951"/>
              <a:chOff x="3443282" y="3861737"/>
              <a:chExt cx="438506" cy="71951"/>
            </a:xfrm>
          </p:grpSpPr>
          <p:cxnSp>
            <p:nvCxnSpPr>
              <p:cNvPr id="318" name="Straight Connector 317">
                <a:extLst>
                  <a:ext uri="{FF2B5EF4-FFF2-40B4-BE49-F238E27FC236}">
                    <a16:creationId xmlns:a16="http://schemas.microsoft.com/office/drawing/2014/main" id="{62D1A60A-24C6-40A5-B7A9-3DB6C7679FFE}"/>
                  </a:ext>
                </a:extLst>
              </p:cNvPr>
              <p:cNvCxnSpPr>
                <a:cxnSpLocks/>
                <a:endCxn id="320" idx="0"/>
              </p:cNvCxnSpPr>
              <p:nvPr/>
            </p:nvCxnSpPr>
            <p:spPr>
              <a:xfrm flipV="1">
                <a:off x="3443282" y="3861737"/>
                <a:ext cx="312725" cy="126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D93845C2-F94D-4F86-B96A-146BA950790F}"/>
                  </a:ext>
                </a:extLst>
              </p:cNvPr>
              <p:cNvCxnSpPr>
                <a:cxnSpLocks/>
                <a:stCxn id="321" idx="0"/>
                <a:endCxn id="320" idx="2"/>
              </p:cNvCxnSpPr>
              <p:nvPr/>
            </p:nvCxnSpPr>
            <p:spPr>
              <a:xfrm>
                <a:off x="3575873" y="3880024"/>
                <a:ext cx="18036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20" name="Arc 319">
                <a:extLst>
                  <a:ext uri="{FF2B5EF4-FFF2-40B4-BE49-F238E27FC236}">
                    <a16:creationId xmlns:a16="http://schemas.microsoft.com/office/drawing/2014/main" id="{1102E942-F6D5-4F04-9245-0F0B47F87C22}"/>
                  </a:ext>
                </a:extLst>
              </p:cNvPr>
              <p:cNvSpPr/>
              <p:nvPr/>
            </p:nvSpPr>
            <p:spPr>
              <a:xfrm>
                <a:off x="3737719" y="3861737"/>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1" name="Arc 320">
                <a:extLst>
                  <a:ext uri="{FF2B5EF4-FFF2-40B4-BE49-F238E27FC236}">
                    <a16:creationId xmlns:a16="http://schemas.microsoft.com/office/drawing/2014/main" id="{07EF6025-3219-4AF4-9BDC-AF37CD87420E}"/>
                  </a:ext>
                </a:extLst>
              </p:cNvPr>
              <p:cNvSpPr/>
              <p:nvPr/>
            </p:nvSpPr>
            <p:spPr>
              <a:xfrm flipH="1">
                <a:off x="3557585" y="3880024"/>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2" name="Straight Connector 321">
                <a:extLst>
                  <a:ext uri="{FF2B5EF4-FFF2-40B4-BE49-F238E27FC236}">
                    <a16:creationId xmlns:a16="http://schemas.microsoft.com/office/drawing/2014/main" id="{A929BEC5-1984-4B8C-82D4-25E3220D3A2D}"/>
                  </a:ext>
                </a:extLst>
              </p:cNvPr>
              <p:cNvCxnSpPr>
                <a:cxnSpLocks/>
                <a:stCxn id="321" idx="2"/>
                <a:endCxn id="323" idx="0"/>
              </p:cNvCxnSpPr>
              <p:nvPr/>
            </p:nvCxnSpPr>
            <p:spPr>
              <a:xfrm flipV="1">
                <a:off x="3575644" y="3897173"/>
                <a:ext cx="176098" cy="113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23" name="Arc 322">
                <a:extLst>
                  <a:ext uri="{FF2B5EF4-FFF2-40B4-BE49-F238E27FC236}">
                    <a16:creationId xmlns:a16="http://schemas.microsoft.com/office/drawing/2014/main" id="{13592830-99D8-451C-95BA-22C8C58F1A3E}"/>
                  </a:ext>
                </a:extLst>
              </p:cNvPr>
              <p:cNvSpPr/>
              <p:nvPr/>
            </p:nvSpPr>
            <p:spPr>
              <a:xfrm>
                <a:off x="3733454" y="3897173"/>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4" name="Straight Connector 323">
                <a:extLst>
                  <a:ext uri="{FF2B5EF4-FFF2-40B4-BE49-F238E27FC236}">
                    <a16:creationId xmlns:a16="http://schemas.microsoft.com/office/drawing/2014/main" id="{9A45DD0C-B811-4EBC-80C0-3C4564A7E967}"/>
                  </a:ext>
                </a:extLst>
              </p:cNvPr>
              <p:cNvCxnSpPr>
                <a:cxnSpLocks/>
              </p:cNvCxnSpPr>
              <p:nvPr/>
            </p:nvCxnSpPr>
            <p:spPr>
              <a:xfrm>
                <a:off x="3574056" y="3914743"/>
                <a:ext cx="1808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25" name="Arc 324">
                <a:extLst>
                  <a:ext uri="{FF2B5EF4-FFF2-40B4-BE49-F238E27FC236}">
                    <a16:creationId xmlns:a16="http://schemas.microsoft.com/office/drawing/2014/main" id="{5A393B58-1A95-43DF-A4AF-A88EBA2381D2}"/>
                  </a:ext>
                </a:extLst>
              </p:cNvPr>
              <p:cNvSpPr/>
              <p:nvPr/>
            </p:nvSpPr>
            <p:spPr>
              <a:xfrm flipH="1">
                <a:off x="3557355" y="3915400"/>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6" name="Straight Connector 325">
                <a:extLst>
                  <a:ext uri="{FF2B5EF4-FFF2-40B4-BE49-F238E27FC236}">
                    <a16:creationId xmlns:a16="http://schemas.microsoft.com/office/drawing/2014/main" id="{397B2F63-ECF0-41C2-B2EC-13EBDC84FA8D}"/>
                  </a:ext>
                </a:extLst>
              </p:cNvPr>
              <p:cNvCxnSpPr>
                <a:cxnSpLocks/>
                <a:stCxn id="325" idx="2"/>
              </p:cNvCxnSpPr>
              <p:nvPr/>
            </p:nvCxnSpPr>
            <p:spPr>
              <a:xfrm>
                <a:off x="3575414" y="3933687"/>
                <a:ext cx="306374" cy="0"/>
              </a:xfrm>
              <a:prstGeom prst="line">
                <a:avLst/>
              </a:prstGeom>
              <a:ln w="9525">
                <a:gradFill flip="none" rotWithShape="1">
                  <a:gsLst>
                    <a:gs pos="0">
                      <a:srgbClr val="FF0000"/>
                    </a:gs>
                    <a:gs pos="100000">
                      <a:srgbClr val="00B0F0"/>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315" name="Straight Arrow Connector 314">
              <a:extLst>
                <a:ext uri="{FF2B5EF4-FFF2-40B4-BE49-F238E27FC236}">
                  <a16:creationId xmlns:a16="http://schemas.microsoft.com/office/drawing/2014/main" id="{4814F00D-8966-48AD-A8C1-1357080E3FAA}"/>
                </a:ext>
              </a:extLst>
            </p:cNvPr>
            <p:cNvCxnSpPr>
              <a:cxnSpLocks/>
            </p:cNvCxnSpPr>
            <p:nvPr/>
          </p:nvCxnSpPr>
          <p:spPr>
            <a:xfrm>
              <a:off x="3671058"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6" name="Straight Arrow Connector 315">
              <a:extLst>
                <a:ext uri="{FF2B5EF4-FFF2-40B4-BE49-F238E27FC236}">
                  <a16:creationId xmlns:a16="http://schemas.microsoft.com/office/drawing/2014/main" id="{A75DE2D1-7A06-4924-A3B9-0D1D05F8295D}"/>
                </a:ext>
              </a:extLst>
            </p:cNvPr>
            <p:cNvCxnSpPr>
              <a:cxnSpLocks/>
            </p:cNvCxnSpPr>
            <p:nvPr/>
          </p:nvCxnSpPr>
          <p:spPr>
            <a:xfrm>
              <a:off x="3778703"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17" name="Straight Arrow Connector 316">
              <a:extLst>
                <a:ext uri="{FF2B5EF4-FFF2-40B4-BE49-F238E27FC236}">
                  <a16:creationId xmlns:a16="http://schemas.microsoft.com/office/drawing/2014/main" id="{E6FD5003-4C56-431A-B53D-BF37F250FD99}"/>
                </a:ext>
              </a:extLst>
            </p:cNvPr>
            <p:cNvCxnSpPr>
              <a:cxnSpLocks/>
            </p:cNvCxnSpPr>
            <p:nvPr/>
          </p:nvCxnSpPr>
          <p:spPr>
            <a:xfrm>
              <a:off x="3565530"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17" name="Rectangle 216">
            <a:extLst>
              <a:ext uri="{FF2B5EF4-FFF2-40B4-BE49-F238E27FC236}">
                <a16:creationId xmlns:a16="http://schemas.microsoft.com/office/drawing/2014/main" id="{79C3AF24-DD87-4AC7-BD3B-E57F10FCCC7E}"/>
              </a:ext>
            </a:extLst>
          </p:cNvPr>
          <p:cNvSpPr/>
          <p:nvPr/>
        </p:nvSpPr>
        <p:spPr>
          <a:xfrm>
            <a:off x="2447613" y="6281028"/>
            <a:ext cx="7388061" cy="2056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468CDEC1-6E3F-4427-867C-18D8A626F392}"/>
              </a:ext>
            </a:extLst>
          </p:cNvPr>
          <p:cNvSpPr/>
          <p:nvPr/>
        </p:nvSpPr>
        <p:spPr>
          <a:xfrm>
            <a:off x="2447613" y="2851068"/>
            <a:ext cx="196205" cy="36356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supply fan">
            <a:extLst>
              <a:ext uri="{FF2B5EF4-FFF2-40B4-BE49-F238E27FC236}">
                <a16:creationId xmlns:a16="http://schemas.microsoft.com/office/drawing/2014/main" id="{18ABFE90-B4A6-4A49-98C0-A6CF61C280BE}"/>
              </a:ext>
            </a:extLst>
          </p:cNvPr>
          <p:cNvGrpSpPr/>
          <p:nvPr/>
        </p:nvGrpSpPr>
        <p:grpSpPr>
          <a:xfrm>
            <a:off x="6074931" y="2330954"/>
            <a:ext cx="417595" cy="340590"/>
            <a:chOff x="864394" y="2249557"/>
            <a:chExt cx="473869" cy="386487"/>
          </a:xfrm>
          <a:solidFill>
            <a:schemeClr val="bg1"/>
          </a:solidFill>
        </p:grpSpPr>
        <p:sp>
          <p:nvSpPr>
            <p:cNvPr id="307" name="Circle: Hollow 306">
              <a:extLst>
                <a:ext uri="{FF2B5EF4-FFF2-40B4-BE49-F238E27FC236}">
                  <a16:creationId xmlns:a16="http://schemas.microsoft.com/office/drawing/2014/main" id="{707263DF-28E7-4BD3-B0EB-E2684E1F1CDF}"/>
                </a:ext>
              </a:extLst>
            </p:cNvPr>
            <p:cNvSpPr/>
            <p:nvPr/>
          </p:nvSpPr>
          <p:spPr>
            <a:xfrm>
              <a:off x="864394" y="2249557"/>
              <a:ext cx="386487" cy="386487"/>
            </a:xfrm>
            <a:prstGeom prst="donut">
              <a:avLst>
                <a:gd name="adj" fmla="val 358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 name="Rectangle 307">
              <a:extLst>
                <a:ext uri="{FF2B5EF4-FFF2-40B4-BE49-F238E27FC236}">
                  <a16:creationId xmlns:a16="http://schemas.microsoft.com/office/drawing/2014/main" id="{5BF9F2F9-7ADD-446D-98AE-F5AFFD22BEF6}"/>
                </a:ext>
              </a:extLst>
            </p:cNvPr>
            <p:cNvSpPr/>
            <p:nvPr/>
          </p:nvSpPr>
          <p:spPr>
            <a:xfrm>
              <a:off x="1057637" y="2249557"/>
              <a:ext cx="280626" cy="1380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0" name="Rectangle 219">
            <a:extLst>
              <a:ext uri="{FF2B5EF4-FFF2-40B4-BE49-F238E27FC236}">
                <a16:creationId xmlns:a16="http://schemas.microsoft.com/office/drawing/2014/main" id="{D8C80C59-C99A-47AD-AD12-3A6E3A9FE27F}"/>
              </a:ext>
            </a:extLst>
          </p:cNvPr>
          <p:cNvSpPr/>
          <p:nvPr/>
        </p:nvSpPr>
        <p:spPr>
          <a:xfrm>
            <a:off x="5438388" y="1661746"/>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8648D0A7-3075-4895-AD83-586215470F0A}"/>
              </a:ext>
            </a:extLst>
          </p:cNvPr>
          <p:cNvSpPr/>
          <p:nvPr/>
        </p:nvSpPr>
        <p:spPr>
          <a:xfrm>
            <a:off x="4838180" y="1666707"/>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4" name="Straight Connector 223">
            <a:extLst>
              <a:ext uri="{FF2B5EF4-FFF2-40B4-BE49-F238E27FC236}">
                <a16:creationId xmlns:a16="http://schemas.microsoft.com/office/drawing/2014/main" id="{3DFD4DC1-61CE-48E3-8A64-181C3032B2BA}"/>
              </a:ext>
            </a:extLst>
          </p:cNvPr>
          <p:cNvCxnSpPr>
            <a:cxnSpLocks/>
          </p:cNvCxnSpPr>
          <p:nvPr/>
        </p:nvCxnSpPr>
        <p:spPr>
          <a:xfrm flipH="1">
            <a:off x="5946465" y="1729384"/>
            <a:ext cx="2812" cy="5313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5" name="Group 224">
            <a:extLst>
              <a:ext uri="{FF2B5EF4-FFF2-40B4-BE49-F238E27FC236}">
                <a16:creationId xmlns:a16="http://schemas.microsoft.com/office/drawing/2014/main" id="{92C432FC-92E8-4350-A5A4-8C32D49F822B}"/>
              </a:ext>
            </a:extLst>
          </p:cNvPr>
          <p:cNvGrpSpPr/>
          <p:nvPr/>
        </p:nvGrpSpPr>
        <p:grpSpPr>
          <a:xfrm>
            <a:off x="5280654" y="2321828"/>
            <a:ext cx="108335" cy="422455"/>
            <a:chOff x="5297072" y="1718748"/>
            <a:chExt cx="86342" cy="336691"/>
          </a:xfrm>
        </p:grpSpPr>
        <p:cxnSp>
          <p:nvCxnSpPr>
            <p:cNvPr id="283" name="Straight Connector 282">
              <a:extLst>
                <a:ext uri="{FF2B5EF4-FFF2-40B4-BE49-F238E27FC236}">
                  <a16:creationId xmlns:a16="http://schemas.microsoft.com/office/drawing/2014/main" id="{A1DC4472-3BEE-40CA-AF2A-BA7DEFF55F95}"/>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52C1C415-B4C4-4C67-8922-32B6981DCA18}"/>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DB7893C4-B48F-4B8D-A6AD-209B9E65F487}"/>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3F2CBE2B-0875-41AD-927A-6A7995FED781}"/>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F5A4314-6E25-47F4-AE9D-9B524F8B1A79}"/>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B6BF89C1-FA97-4427-8402-27F164FCDDB6}"/>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26" name="Straight Connector 225">
            <a:extLst>
              <a:ext uri="{FF2B5EF4-FFF2-40B4-BE49-F238E27FC236}">
                <a16:creationId xmlns:a16="http://schemas.microsoft.com/office/drawing/2014/main" id="{4257D9C1-ACC4-4A31-8FD4-11D4B9532DF1}"/>
              </a:ext>
            </a:extLst>
          </p:cNvPr>
          <p:cNvCxnSpPr>
            <a:cxnSpLocks/>
          </p:cNvCxnSpPr>
          <p:nvPr/>
        </p:nvCxnSpPr>
        <p:spPr>
          <a:xfrm>
            <a:off x="5931845" y="2727223"/>
            <a:ext cx="0" cy="2530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E55C7893-0EC9-46E7-A578-696D79B7F3AD}"/>
              </a:ext>
            </a:extLst>
          </p:cNvPr>
          <p:cNvCxnSpPr>
            <a:cxnSpLocks/>
          </p:cNvCxnSpPr>
          <p:nvPr/>
        </p:nvCxnSpPr>
        <p:spPr>
          <a:xfrm>
            <a:off x="5331432" y="1731268"/>
            <a:ext cx="0" cy="5882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481F5FBA-887C-466B-A1E8-D8056020226F}"/>
              </a:ext>
            </a:extLst>
          </p:cNvPr>
          <p:cNvCxnSpPr>
            <a:cxnSpLocks/>
          </p:cNvCxnSpPr>
          <p:nvPr/>
        </p:nvCxnSpPr>
        <p:spPr>
          <a:xfrm>
            <a:off x="5328621" y="2759276"/>
            <a:ext cx="0" cy="219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252BF864-B9FE-4FC7-90B7-D48E9D4BC849}"/>
              </a:ext>
            </a:extLst>
          </p:cNvPr>
          <p:cNvGrpSpPr/>
          <p:nvPr/>
        </p:nvGrpSpPr>
        <p:grpSpPr>
          <a:xfrm rot="16200000">
            <a:off x="4959289" y="1875003"/>
            <a:ext cx="108335" cy="422455"/>
            <a:chOff x="5297072" y="1718748"/>
            <a:chExt cx="86342" cy="336691"/>
          </a:xfrm>
        </p:grpSpPr>
        <p:cxnSp>
          <p:nvCxnSpPr>
            <p:cNvPr id="277" name="Straight Connector 276">
              <a:extLst>
                <a:ext uri="{FF2B5EF4-FFF2-40B4-BE49-F238E27FC236}">
                  <a16:creationId xmlns:a16="http://schemas.microsoft.com/office/drawing/2014/main" id="{79BD2BF7-F2D4-4A31-B511-40E3CCB3280E}"/>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4C762CC4-6AD4-42E8-AFEF-8868D496EC32}"/>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A4FE7AB3-F8FD-4D2E-8A81-8C60B2D386DE}"/>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B111FF7E-FAA0-4D69-A7E5-2BF5DB759D1D}"/>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305C2ABC-A36B-4AEF-8EAA-282D05AFECBC}"/>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6952CEB7-F705-4898-9C28-064C8E2DF1FC}"/>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0" name="Group 229">
            <a:extLst>
              <a:ext uri="{FF2B5EF4-FFF2-40B4-BE49-F238E27FC236}">
                <a16:creationId xmlns:a16="http://schemas.microsoft.com/office/drawing/2014/main" id="{15DAB1B2-A52B-4BC1-B14C-D45856F121E4}"/>
              </a:ext>
            </a:extLst>
          </p:cNvPr>
          <p:cNvGrpSpPr/>
          <p:nvPr/>
        </p:nvGrpSpPr>
        <p:grpSpPr>
          <a:xfrm rot="16200000">
            <a:off x="5566176" y="1883044"/>
            <a:ext cx="108335" cy="422455"/>
            <a:chOff x="5297072" y="1718748"/>
            <a:chExt cx="86342" cy="336691"/>
          </a:xfrm>
        </p:grpSpPr>
        <p:cxnSp>
          <p:nvCxnSpPr>
            <p:cNvPr id="271" name="Straight Connector 270">
              <a:extLst>
                <a:ext uri="{FF2B5EF4-FFF2-40B4-BE49-F238E27FC236}">
                  <a16:creationId xmlns:a16="http://schemas.microsoft.com/office/drawing/2014/main" id="{9B0352AE-EECD-450F-A441-A08E5F78D157}"/>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043FC6BE-2E1F-4CBF-981B-AFBD301F98A4}"/>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57467BFE-D68C-4194-8B43-746A4CC6E775}"/>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9D2C93C-386D-4A3A-BBAC-FCBC723D690A}"/>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4D40949F-EEA5-442C-8D83-D7F48189DACB}"/>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5D5E6E71-F27F-4BEE-9DC9-D56466012B15}"/>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31" name="Straight Connector 230">
            <a:extLst>
              <a:ext uri="{FF2B5EF4-FFF2-40B4-BE49-F238E27FC236}">
                <a16:creationId xmlns:a16="http://schemas.microsoft.com/office/drawing/2014/main" id="{53C840A9-4B19-4336-A949-BB13C73D560B}"/>
              </a:ext>
            </a:extLst>
          </p:cNvPr>
          <p:cNvCxnSpPr>
            <a:cxnSpLocks/>
          </p:cNvCxnSpPr>
          <p:nvPr/>
        </p:nvCxnSpPr>
        <p:spPr>
          <a:xfrm>
            <a:off x="4702295" y="2090592"/>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56D434CE-5614-4DFC-8A8E-FA65136E6B45}"/>
              </a:ext>
            </a:extLst>
          </p:cNvPr>
          <p:cNvCxnSpPr>
            <a:cxnSpLocks/>
          </p:cNvCxnSpPr>
          <p:nvPr/>
        </p:nvCxnSpPr>
        <p:spPr>
          <a:xfrm>
            <a:off x="5240932" y="2090592"/>
            <a:ext cx="1701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D570FC57-8C90-41BA-893A-9166DA354BDF}"/>
              </a:ext>
            </a:extLst>
          </p:cNvPr>
          <p:cNvCxnSpPr>
            <a:cxnSpLocks/>
          </p:cNvCxnSpPr>
          <p:nvPr/>
        </p:nvCxnSpPr>
        <p:spPr>
          <a:xfrm>
            <a:off x="5835693" y="2090592"/>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3361899-184C-4321-9294-BA8C37AD2018}"/>
              </a:ext>
            </a:extLst>
          </p:cNvPr>
          <p:cNvCxnSpPr>
            <a:cxnSpLocks/>
          </p:cNvCxnSpPr>
          <p:nvPr/>
        </p:nvCxnSpPr>
        <p:spPr>
          <a:xfrm>
            <a:off x="5946465" y="2248738"/>
            <a:ext cx="15687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FA77B07-5827-4383-92BF-0F44F7F693CB}"/>
              </a:ext>
            </a:extLst>
          </p:cNvPr>
          <p:cNvCxnSpPr>
            <a:cxnSpLocks/>
          </p:cNvCxnSpPr>
          <p:nvPr/>
        </p:nvCxnSpPr>
        <p:spPr>
          <a:xfrm>
            <a:off x="5935556" y="2735866"/>
            <a:ext cx="13043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48A1F7E-0642-4A46-AA9E-39D79C75ED85}"/>
              </a:ext>
            </a:extLst>
          </p:cNvPr>
          <p:cNvCxnSpPr>
            <a:cxnSpLocks/>
          </p:cNvCxnSpPr>
          <p:nvPr/>
        </p:nvCxnSpPr>
        <p:spPr>
          <a:xfrm>
            <a:off x="7239909" y="2727223"/>
            <a:ext cx="0" cy="255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7" name="Rectangle 236">
            <a:extLst>
              <a:ext uri="{FF2B5EF4-FFF2-40B4-BE49-F238E27FC236}">
                <a16:creationId xmlns:a16="http://schemas.microsoft.com/office/drawing/2014/main" id="{F32D30F2-6EC1-4C92-AE80-AF2D76111755}"/>
              </a:ext>
            </a:extLst>
          </p:cNvPr>
          <p:cNvSpPr/>
          <p:nvPr/>
        </p:nvSpPr>
        <p:spPr>
          <a:xfrm>
            <a:off x="4708686" y="1722885"/>
            <a:ext cx="2806558" cy="12554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extBox 238">
            <a:extLst>
              <a:ext uri="{FF2B5EF4-FFF2-40B4-BE49-F238E27FC236}">
                <a16:creationId xmlns:a16="http://schemas.microsoft.com/office/drawing/2014/main" id="{E0AD72C8-0E31-4642-8681-1B51A66DA51B}"/>
              </a:ext>
            </a:extLst>
          </p:cNvPr>
          <p:cNvSpPr txBox="1"/>
          <p:nvPr/>
        </p:nvSpPr>
        <p:spPr>
          <a:xfrm>
            <a:off x="5786961" y="1294530"/>
            <a:ext cx="1921358" cy="338554"/>
          </a:xfrm>
          <a:prstGeom prst="rect">
            <a:avLst/>
          </a:prstGeom>
          <a:noFill/>
        </p:spPr>
        <p:txBody>
          <a:bodyPr wrap="square" rtlCol="0">
            <a:spAutoFit/>
          </a:bodyPr>
          <a:lstStyle/>
          <a:p>
            <a:r>
              <a:rPr lang="en-US" sz="1600" dirty="0">
                <a:solidFill>
                  <a:schemeClr val="accent5">
                    <a:lumMod val="20000"/>
                    <a:lumOff val="80000"/>
                  </a:schemeClr>
                </a:solidFill>
                <a:latin typeface="Arial" panose="020B0604020202020204" pitchFamily="34" charset="0"/>
                <a:cs typeface="Arial" panose="020B0604020202020204" pitchFamily="34" charset="0"/>
              </a:rPr>
              <a:t>Central air handler</a:t>
            </a:r>
          </a:p>
        </p:txBody>
      </p:sp>
      <p:sp>
        <p:nvSpPr>
          <p:cNvPr id="240" name="TextBox 239">
            <a:extLst>
              <a:ext uri="{FF2B5EF4-FFF2-40B4-BE49-F238E27FC236}">
                <a16:creationId xmlns:a16="http://schemas.microsoft.com/office/drawing/2014/main" id="{D8F90E64-8D02-430E-B3E5-B19ABEA67522}"/>
              </a:ext>
            </a:extLst>
          </p:cNvPr>
          <p:cNvSpPr txBox="1"/>
          <p:nvPr/>
        </p:nvSpPr>
        <p:spPr>
          <a:xfrm>
            <a:off x="4507696" y="3385867"/>
            <a:ext cx="2116695"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Primary heating coil</a:t>
            </a:r>
          </a:p>
        </p:txBody>
      </p:sp>
      <p:sp>
        <p:nvSpPr>
          <p:cNvPr id="241" name="TextBox 240">
            <a:extLst>
              <a:ext uri="{FF2B5EF4-FFF2-40B4-BE49-F238E27FC236}">
                <a16:creationId xmlns:a16="http://schemas.microsoft.com/office/drawing/2014/main" id="{7D0F9519-838B-4588-BB05-FB29DEE76BE1}"/>
              </a:ext>
            </a:extLst>
          </p:cNvPr>
          <p:cNvSpPr txBox="1"/>
          <p:nvPr/>
        </p:nvSpPr>
        <p:spPr>
          <a:xfrm>
            <a:off x="7602631" y="1679729"/>
            <a:ext cx="2035154"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Cooling coil</a:t>
            </a:r>
          </a:p>
        </p:txBody>
      </p:sp>
      <p:cxnSp>
        <p:nvCxnSpPr>
          <p:cNvPr id="242" name="Straight Connector 241">
            <a:extLst>
              <a:ext uri="{FF2B5EF4-FFF2-40B4-BE49-F238E27FC236}">
                <a16:creationId xmlns:a16="http://schemas.microsoft.com/office/drawing/2014/main" id="{9E9507BC-F28A-4740-B938-41FEDAE6AE61}"/>
              </a:ext>
            </a:extLst>
          </p:cNvPr>
          <p:cNvCxnSpPr>
            <a:cxnSpLocks/>
          </p:cNvCxnSpPr>
          <p:nvPr/>
        </p:nvCxnSpPr>
        <p:spPr>
          <a:xfrm flipH="1">
            <a:off x="6838869" y="1828880"/>
            <a:ext cx="791268" cy="190277"/>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972D562-8AB3-4172-986E-A7CFC27898CE}"/>
              </a:ext>
            </a:extLst>
          </p:cNvPr>
          <p:cNvCxnSpPr>
            <a:cxnSpLocks/>
          </p:cNvCxnSpPr>
          <p:nvPr/>
        </p:nvCxnSpPr>
        <p:spPr>
          <a:xfrm flipH="1">
            <a:off x="6587733" y="2851068"/>
            <a:ext cx="222400" cy="606624"/>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32A17796-95B0-419A-A620-1206AC770294}"/>
              </a:ext>
            </a:extLst>
          </p:cNvPr>
          <p:cNvCxnSpPr>
            <a:cxnSpLocks/>
            <a:endCxn id="245" idx="3"/>
          </p:cNvCxnSpPr>
          <p:nvPr/>
        </p:nvCxnSpPr>
        <p:spPr>
          <a:xfrm flipH="1">
            <a:off x="5782219" y="2694489"/>
            <a:ext cx="397241" cy="514921"/>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45" name="TextBox 244">
            <a:extLst>
              <a:ext uri="{FF2B5EF4-FFF2-40B4-BE49-F238E27FC236}">
                <a16:creationId xmlns:a16="http://schemas.microsoft.com/office/drawing/2014/main" id="{0784FFF3-696A-4283-AA0A-85DD53E016C4}"/>
              </a:ext>
            </a:extLst>
          </p:cNvPr>
          <p:cNvSpPr txBox="1"/>
          <p:nvPr/>
        </p:nvSpPr>
        <p:spPr>
          <a:xfrm>
            <a:off x="3117991" y="3055521"/>
            <a:ext cx="2664228"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Supply air fan (with VFD)</a:t>
            </a:r>
          </a:p>
        </p:txBody>
      </p:sp>
      <p:sp>
        <p:nvSpPr>
          <p:cNvPr id="246" name="TextBox 245">
            <a:extLst>
              <a:ext uri="{FF2B5EF4-FFF2-40B4-BE49-F238E27FC236}">
                <a16:creationId xmlns:a16="http://schemas.microsoft.com/office/drawing/2014/main" id="{CEB2056E-29BD-4D27-AD1A-42081D4716C9}"/>
              </a:ext>
            </a:extLst>
          </p:cNvPr>
          <p:cNvSpPr txBox="1"/>
          <p:nvPr/>
        </p:nvSpPr>
        <p:spPr>
          <a:xfrm>
            <a:off x="7518369" y="3325608"/>
            <a:ext cx="1483904" cy="523220"/>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Supply air duct (~55°F)</a:t>
            </a:r>
          </a:p>
        </p:txBody>
      </p:sp>
      <p:sp>
        <p:nvSpPr>
          <p:cNvPr id="247" name="TextBox 246">
            <a:extLst>
              <a:ext uri="{FF2B5EF4-FFF2-40B4-BE49-F238E27FC236}">
                <a16:creationId xmlns:a16="http://schemas.microsoft.com/office/drawing/2014/main" id="{2804AD65-83E4-415B-943A-C46BBAEACF6C}"/>
              </a:ext>
            </a:extLst>
          </p:cNvPr>
          <p:cNvSpPr txBox="1"/>
          <p:nvPr/>
        </p:nvSpPr>
        <p:spPr>
          <a:xfrm>
            <a:off x="2731102" y="1688787"/>
            <a:ext cx="1856204"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Exhaust air damper</a:t>
            </a:r>
          </a:p>
        </p:txBody>
      </p:sp>
      <p:sp>
        <p:nvSpPr>
          <p:cNvPr id="248" name="TextBox 247">
            <a:extLst>
              <a:ext uri="{FF2B5EF4-FFF2-40B4-BE49-F238E27FC236}">
                <a16:creationId xmlns:a16="http://schemas.microsoft.com/office/drawing/2014/main" id="{8A6AACEC-F692-4799-AB11-ABDA419A96EC}"/>
              </a:ext>
            </a:extLst>
          </p:cNvPr>
          <p:cNvSpPr txBox="1"/>
          <p:nvPr/>
        </p:nvSpPr>
        <p:spPr>
          <a:xfrm>
            <a:off x="2731102" y="2058562"/>
            <a:ext cx="1856204" cy="307777"/>
          </a:xfrm>
          <a:prstGeom prst="rect">
            <a:avLst/>
          </a:prstGeom>
          <a:noFill/>
        </p:spPr>
        <p:txBody>
          <a:bodyPr wrap="square" rtlCol="0">
            <a:spAutoFit/>
          </a:bodyPr>
          <a:lstStyle/>
          <a:p>
            <a:pPr algn="r"/>
            <a:r>
              <a:rPr lang="en-US" sz="1400">
                <a:solidFill>
                  <a:schemeClr val="accent5">
                    <a:lumMod val="20000"/>
                    <a:lumOff val="80000"/>
                  </a:schemeClr>
                </a:solidFill>
                <a:latin typeface="Arial" panose="020B0604020202020204" pitchFamily="34" charset="0"/>
                <a:cs typeface="Arial" panose="020B0604020202020204" pitchFamily="34" charset="0"/>
              </a:rPr>
              <a:t>Outside air damper</a:t>
            </a:r>
          </a:p>
        </p:txBody>
      </p:sp>
      <p:sp>
        <p:nvSpPr>
          <p:cNvPr id="249" name="TextBox 248">
            <a:extLst>
              <a:ext uri="{FF2B5EF4-FFF2-40B4-BE49-F238E27FC236}">
                <a16:creationId xmlns:a16="http://schemas.microsoft.com/office/drawing/2014/main" id="{D4666E5F-088A-43D9-90A8-6B2540E41658}"/>
              </a:ext>
            </a:extLst>
          </p:cNvPr>
          <p:cNvSpPr txBox="1"/>
          <p:nvPr/>
        </p:nvSpPr>
        <p:spPr>
          <a:xfrm>
            <a:off x="2731102" y="2317050"/>
            <a:ext cx="1856204" cy="307777"/>
          </a:xfrm>
          <a:prstGeom prst="rect">
            <a:avLst/>
          </a:prstGeom>
          <a:noFill/>
        </p:spPr>
        <p:txBody>
          <a:bodyPr wrap="square" rtlCol="0">
            <a:spAutoFit/>
          </a:bodyPr>
          <a:lstStyle/>
          <a:p>
            <a:pPr algn="r"/>
            <a:r>
              <a:rPr lang="en-US" sz="1400">
                <a:solidFill>
                  <a:schemeClr val="accent5">
                    <a:lumMod val="20000"/>
                    <a:lumOff val="80000"/>
                  </a:schemeClr>
                </a:solidFill>
                <a:latin typeface="Arial" panose="020B0604020202020204" pitchFamily="34" charset="0"/>
                <a:cs typeface="Arial" panose="020B0604020202020204" pitchFamily="34" charset="0"/>
              </a:rPr>
              <a:t>Mixed air damper</a:t>
            </a:r>
          </a:p>
        </p:txBody>
      </p:sp>
      <p:cxnSp>
        <p:nvCxnSpPr>
          <p:cNvPr id="250" name="Straight Connector 249">
            <a:extLst>
              <a:ext uri="{FF2B5EF4-FFF2-40B4-BE49-F238E27FC236}">
                <a16:creationId xmlns:a16="http://schemas.microsoft.com/office/drawing/2014/main" id="{001B14FB-9EEA-4D46-96C9-F544A8D74E8D}"/>
              </a:ext>
            </a:extLst>
          </p:cNvPr>
          <p:cNvCxnSpPr>
            <a:cxnSpLocks/>
            <a:endCxn id="248" idx="3"/>
          </p:cNvCxnSpPr>
          <p:nvPr/>
        </p:nvCxnSpPr>
        <p:spPr>
          <a:xfrm flipH="1">
            <a:off x="4587306" y="2186032"/>
            <a:ext cx="1002832" cy="26419"/>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54A2BDD0-EEE1-42A7-83D7-EA578FF208A5}"/>
              </a:ext>
            </a:extLst>
          </p:cNvPr>
          <p:cNvCxnSpPr>
            <a:cxnSpLocks/>
            <a:endCxn id="249" idx="3"/>
          </p:cNvCxnSpPr>
          <p:nvPr/>
        </p:nvCxnSpPr>
        <p:spPr>
          <a:xfrm flipH="1">
            <a:off x="4587306" y="2452211"/>
            <a:ext cx="635742" cy="1872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D6C43363-668E-42B1-97F8-B7390F045832}"/>
              </a:ext>
            </a:extLst>
          </p:cNvPr>
          <p:cNvCxnSpPr>
            <a:cxnSpLocks/>
            <a:endCxn id="247" idx="3"/>
          </p:cNvCxnSpPr>
          <p:nvPr/>
        </p:nvCxnSpPr>
        <p:spPr>
          <a:xfrm flipH="1" flipV="1">
            <a:off x="4587306" y="1842676"/>
            <a:ext cx="273966" cy="128564"/>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B34A46EB-D85A-4F53-A706-D5221642C4CA}"/>
              </a:ext>
            </a:extLst>
          </p:cNvPr>
          <p:cNvSpPr txBox="1"/>
          <p:nvPr/>
        </p:nvSpPr>
        <p:spPr>
          <a:xfrm>
            <a:off x="9208962" y="4343134"/>
            <a:ext cx="1198440" cy="338554"/>
          </a:xfrm>
          <a:prstGeom prst="rect">
            <a:avLst/>
          </a:prstGeom>
          <a:noFill/>
        </p:spPr>
        <p:txBody>
          <a:bodyPr wrap="square" rtlCol="0">
            <a:spAutoFit/>
          </a:bodyPr>
          <a:lstStyle/>
          <a:p>
            <a:r>
              <a:rPr lang="en-US" sz="1600" dirty="0">
                <a:solidFill>
                  <a:schemeClr val="accent5">
                    <a:lumMod val="20000"/>
                    <a:lumOff val="80000"/>
                  </a:schemeClr>
                </a:solidFill>
                <a:latin typeface="Arial" panose="020B0604020202020204" pitchFamily="34" charset="0"/>
                <a:cs typeface="Arial" panose="020B0604020202020204" pitchFamily="34" charset="0"/>
              </a:rPr>
              <a:t>VAV boxes</a:t>
            </a:r>
          </a:p>
        </p:txBody>
      </p:sp>
      <p:sp>
        <p:nvSpPr>
          <p:cNvPr id="254" name="TextBox 253">
            <a:extLst>
              <a:ext uri="{FF2B5EF4-FFF2-40B4-BE49-F238E27FC236}">
                <a16:creationId xmlns:a16="http://schemas.microsoft.com/office/drawing/2014/main" id="{F0F975D0-B28B-4B95-A5EF-21E2D7E510FF}"/>
              </a:ext>
            </a:extLst>
          </p:cNvPr>
          <p:cNvSpPr txBox="1"/>
          <p:nvPr/>
        </p:nvSpPr>
        <p:spPr>
          <a:xfrm>
            <a:off x="3887310" y="4343324"/>
            <a:ext cx="1907435"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Terminal reheat coil</a:t>
            </a:r>
          </a:p>
        </p:txBody>
      </p:sp>
      <p:cxnSp>
        <p:nvCxnSpPr>
          <p:cNvPr id="255" name="Straight Connector 254">
            <a:extLst>
              <a:ext uri="{FF2B5EF4-FFF2-40B4-BE49-F238E27FC236}">
                <a16:creationId xmlns:a16="http://schemas.microsoft.com/office/drawing/2014/main" id="{1B5CF5FF-1E3C-43F6-88E2-27BBF8F4694B}"/>
              </a:ext>
            </a:extLst>
          </p:cNvPr>
          <p:cNvCxnSpPr>
            <a:cxnSpLocks/>
          </p:cNvCxnSpPr>
          <p:nvPr/>
        </p:nvCxnSpPr>
        <p:spPr>
          <a:xfrm flipV="1">
            <a:off x="3664231" y="4480617"/>
            <a:ext cx="295412" cy="143410"/>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56" name="TextBox 255">
            <a:extLst>
              <a:ext uri="{FF2B5EF4-FFF2-40B4-BE49-F238E27FC236}">
                <a16:creationId xmlns:a16="http://schemas.microsoft.com/office/drawing/2014/main" id="{958A0987-FB2F-486F-B7C5-DBC7A4A44DB6}"/>
              </a:ext>
            </a:extLst>
          </p:cNvPr>
          <p:cNvSpPr txBox="1"/>
          <p:nvPr/>
        </p:nvSpPr>
        <p:spPr>
          <a:xfrm>
            <a:off x="6799666" y="4321792"/>
            <a:ext cx="908653" cy="523220"/>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VAV damper</a:t>
            </a:r>
          </a:p>
        </p:txBody>
      </p:sp>
      <p:cxnSp>
        <p:nvCxnSpPr>
          <p:cNvPr id="257" name="Straight Connector 256">
            <a:extLst>
              <a:ext uri="{FF2B5EF4-FFF2-40B4-BE49-F238E27FC236}">
                <a16:creationId xmlns:a16="http://schemas.microsoft.com/office/drawing/2014/main" id="{4A5D5887-6A39-4087-9A31-F08DCD56E5B5}"/>
              </a:ext>
            </a:extLst>
          </p:cNvPr>
          <p:cNvCxnSpPr>
            <a:cxnSpLocks/>
          </p:cNvCxnSpPr>
          <p:nvPr/>
        </p:nvCxnSpPr>
        <p:spPr>
          <a:xfrm flipH="1" flipV="1">
            <a:off x="7716164" y="4460641"/>
            <a:ext cx="154002" cy="1807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258" name="TextBox 257">
            <a:extLst>
              <a:ext uri="{FF2B5EF4-FFF2-40B4-BE49-F238E27FC236}">
                <a16:creationId xmlns:a16="http://schemas.microsoft.com/office/drawing/2014/main" id="{A6405F6F-EAF6-4401-9783-61B8DBF3A5FF}"/>
              </a:ext>
            </a:extLst>
          </p:cNvPr>
          <p:cNvSpPr txBox="1"/>
          <p:nvPr/>
        </p:nvSpPr>
        <p:spPr>
          <a:xfrm>
            <a:off x="4311447" y="5611802"/>
            <a:ext cx="1126941" cy="307777"/>
          </a:xfrm>
          <a:prstGeom prst="rect">
            <a:avLst/>
          </a:prstGeom>
          <a:noFill/>
        </p:spPr>
        <p:txBody>
          <a:bodyPr wrap="square" rtlCol="0">
            <a:spAutoFit/>
          </a:bodyPr>
          <a:lstStyle/>
          <a:p>
            <a:pPr algn="ctr"/>
            <a:r>
              <a:rPr lang="en-US" sz="1400" dirty="0">
                <a:solidFill>
                  <a:schemeClr val="accent5">
                    <a:lumMod val="20000"/>
                    <a:lumOff val="80000"/>
                  </a:schemeClr>
                </a:solidFill>
                <a:latin typeface="Arial" panose="020B0604020202020204" pitchFamily="34" charset="0"/>
                <a:cs typeface="Arial" panose="020B0604020202020204" pitchFamily="34" charset="0"/>
              </a:rPr>
              <a:t>Zone A</a:t>
            </a:r>
          </a:p>
        </p:txBody>
      </p:sp>
      <p:sp>
        <p:nvSpPr>
          <p:cNvPr id="259" name="TextBox 258">
            <a:extLst>
              <a:ext uri="{FF2B5EF4-FFF2-40B4-BE49-F238E27FC236}">
                <a16:creationId xmlns:a16="http://schemas.microsoft.com/office/drawing/2014/main" id="{51B5F7E4-C4C5-4B1C-B6EF-73650407A965}"/>
              </a:ext>
            </a:extLst>
          </p:cNvPr>
          <p:cNvSpPr txBox="1"/>
          <p:nvPr/>
        </p:nvSpPr>
        <p:spPr>
          <a:xfrm>
            <a:off x="7506350" y="5644536"/>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B</a:t>
            </a:r>
          </a:p>
        </p:txBody>
      </p:sp>
      <p:sp>
        <p:nvSpPr>
          <p:cNvPr id="260" name="TextBox 259">
            <a:extLst>
              <a:ext uri="{FF2B5EF4-FFF2-40B4-BE49-F238E27FC236}">
                <a16:creationId xmlns:a16="http://schemas.microsoft.com/office/drawing/2014/main" id="{2F350AC0-4C80-4A21-981B-816CD6D9F859}"/>
              </a:ext>
            </a:extLst>
          </p:cNvPr>
          <p:cNvSpPr txBox="1"/>
          <p:nvPr/>
        </p:nvSpPr>
        <p:spPr>
          <a:xfrm>
            <a:off x="10224431" y="5611940"/>
            <a:ext cx="1126941" cy="307777"/>
          </a:xfrm>
          <a:prstGeom prst="rect">
            <a:avLst/>
          </a:prstGeom>
          <a:noFill/>
        </p:spPr>
        <p:txBody>
          <a:bodyPr wrap="square" rtlCol="0">
            <a:spAutoFit/>
          </a:bodyPr>
          <a:lstStyle/>
          <a:p>
            <a:pPr algn="ctr"/>
            <a:r>
              <a:rPr lang="en-US" sz="1400" dirty="0">
                <a:solidFill>
                  <a:schemeClr val="accent5">
                    <a:lumMod val="20000"/>
                    <a:lumOff val="80000"/>
                  </a:schemeClr>
                </a:solidFill>
                <a:latin typeface="Arial" panose="020B0604020202020204" pitchFamily="34" charset="0"/>
                <a:cs typeface="Arial" panose="020B0604020202020204" pitchFamily="34" charset="0"/>
              </a:rPr>
              <a:t>Zone C</a:t>
            </a:r>
          </a:p>
        </p:txBody>
      </p:sp>
      <p:sp>
        <p:nvSpPr>
          <p:cNvPr id="261" name="TextBox 260">
            <a:extLst>
              <a:ext uri="{FF2B5EF4-FFF2-40B4-BE49-F238E27FC236}">
                <a16:creationId xmlns:a16="http://schemas.microsoft.com/office/drawing/2014/main" id="{33494ABF-F805-4DDE-837B-0873FDD44650}"/>
              </a:ext>
            </a:extLst>
          </p:cNvPr>
          <p:cNvSpPr txBox="1"/>
          <p:nvPr/>
        </p:nvSpPr>
        <p:spPr>
          <a:xfrm>
            <a:off x="2666901" y="5995207"/>
            <a:ext cx="1723166"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Return air duct</a:t>
            </a:r>
          </a:p>
        </p:txBody>
      </p:sp>
      <p:cxnSp>
        <p:nvCxnSpPr>
          <p:cNvPr id="262" name="Straight Arrow Connector 261">
            <a:extLst>
              <a:ext uri="{FF2B5EF4-FFF2-40B4-BE49-F238E27FC236}">
                <a16:creationId xmlns:a16="http://schemas.microsoft.com/office/drawing/2014/main" id="{CECBFADF-56D7-47A4-91ED-BA94763FAD94}"/>
              </a:ext>
            </a:extLst>
          </p:cNvPr>
          <p:cNvCxnSpPr>
            <a:cxnSpLocks/>
          </p:cNvCxnSpPr>
          <p:nvPr/>
        </p:nvCxnSpPr>
        <p:spPr>
          <a:xfrm flipH="1" flipV="1">
            <a:off x="3640239" y="6383873"/>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EF3C9BF9-B692-4356-8031-AC0B4CC3DC5C}"/>
              </a:ext>
            </a:extLst>
          </p:cNvPr>
          <p:cNvCxnSpPr>
            <a:cxnSpLocks/>
          </p:cNvCxnSpPr>
          <p:nvPr/>
        </p:nvCxnSpPr>
        <p:spPr>
          <a:xfrm flipV="1">
            <a:off x="2879374" y="2759276"/>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Straight Arrow Connector 263">
            <a:extLst>
              <a:ext uri="{FF2B5EF4-FFF2-40B4-BE49-F238E27FC236}">
                <a16:creationId xmlns:a16="http://schemas.microsoft.com/office/drawing/2014/main" id="{9E470428-C5E6-4502-95EF-DBB02BC7E4D4}"/>
              </a:ext>
            </a:extLst>
          </p:cNvPr>
          <p:cNvCxnSpPr>
            <a:cxnSpLocks/>
          </p:cNvCxnSpPr>
          <p:nvPr/>
        </p:nvCxnSpPr>
        <p:spPr>
          <a:xfrm>
            <a:off x="6411127" y="5460436"/>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5" name="Straight Arrow Connector 264">
            <a:extLst>
              <a:ext uri="{FF2B5EF4-FFF2-40B4-BE49-F238E27FC236}">
                <a16:creationId xmlns:a16="http://schemas.microsoft.com/office/drawing/2014/main" id="{9BD7A001-648C-4920-87C5-C250E18141D0}"/>
              </a:ext>
            </a:extLst>
          </p:cNvPr>
          <p:cNvCxnSpPr>
            <a:cxnSpLocks/>
          </p:cNvCxnSpPr>
          <p:nvPr/>
        </p:nvCxnSpPr>
        <p:spPr>
          <a:xfrm>
            <a:off x="7175701" y="5460436"/>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FBAFE6C8-76C6-479C-B745-6970D2B18982}"/>
              </a:ext>
            </a:extLst>
          </p:cNvPr>
          <p:cNvCxnSpPr>
            <a:cxnSpLocks/>
          </p:cNvCxnSpPr>
          <p:nvPr/>
        </p:nvCxnSpPr>
        <p:spPr>
          <a:xfrm>
            <a:off x="9710596" y="5460436"/>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303D05BA-AA2E-470F-8E9E-6C5714521CDB}"/>
              </a:ext>
            </a:extLst>
          </p:cNvPr>
          <p:cNvCxnSpPr>
            <a:cxnSpLocks/>
          </p:cNvCxnSpPr>
          <p:nvPr/>
        </p:nvCxnSpPr>
        <p:spPr>
          <a:xfrm flipV="1">
            <a:off x="5054441" y="1498382"/>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a:extLst>
              <a:ext uri="{FF2B5EF4-FFF2-40B4-BE49-F238E27FC236}">
                <a16:creationId xmlns:a16="http://schemas.microsoft.com/office/drawing/2014/main" id="{684391E1-6B3F-4960-BEF5-F6B5F3D76A96}"/>
              </a:ext>
            </a:extLst>
          </p:cNvPr>
          <p:cNvCxnSpPr>
            <a:cxnSpLocks/>
          </p:cNvCxnSpPr>
          <p:nvPr/>
        </p:nvCxnSpPr>
        <p:spPr>
          <a:xfrm>
            <a:off x="5654648" y="1498382"/>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9" name="Straight Arrow Connector 268">
            <a:extLst>
              <a:ext uri="{FF2B5EF4-FFF2-40B4-BE49-F238E27FC236}">
                <a16:creationId xmlns:a16="http://schemas.microsoft.com/office/drawing/2014/main" id="{45FDDB2C-2F44-43F4-A02B-DD0CF8B2039B}"/>
              </a:ext>
            </a:extLst>
          </p:cNvPr>
          <p:cNvCxnSpPr>
            <a:cxnSpLocks/>
          </p:cNvCxnSpPr>
          <p:nvPr/>
        </p:nvCxnSpPr>
        <p:spPr>
          <a:xfrm>
            <a:off x="5577933" y="2574995"/>
            <a:ext cx="455096"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a:extLst>
              <a:ext uri="{FF2B5EF4-FFF2-40B4-BE49-F238E27FC236}">
                <a16:creationId xmlns:a16="http://schemas.microsoft.com/office/drawing/2014/main" id="{A8AD7FED-3F7A-42CD-9BFF-4EBE2FC94549}"/>
              </a:ext>
            </a:extLst>
          </p:cNvPr>
          <p:cNvCxnSpPr>
            <a:cxnSpLocks/>
          </p:cNvCxnSpPr>
          <p:nvPr/>
        </p:nvCxnSpPr>
        <p:spPr>
          <a:xfrm flipH="1" flipV="1">
            <a:off x="7673803" y="6383873"/>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381" name="Group 380">
            <a:extLst>
              <a:ext uri="{FF2B5EF4-FFF2-40B4-BE49-F238E27FC236}">
                <a16:creationId xmlns:a16="http://schemas.microsoft.com/office/drawing/2014/main" id="{26449854-15C1-4480-9284-235E5160E89D}"/>
              </a:ext>
            </a:extLst>
          </p:cNvPr>
          <p:cNvGrpSpPr/>
          <p:nvPr/>
        </p:nvGrpSpPr>
        <p:grpSpPr>
          <a:xfrm>
            <a:off x="7799029" y="4372940"/>
            <a:ext cx="550204" cy="648252"/>
            <a:chOff x="3443282" y="3703981"/>
            <a:chExt cx="438506" cy="516649"/>
          </a:xfrm>
        </p:grpSpPr>
        <p:sp>
          <p:nvSpPr>
            <p:cNvPr id="382" name="Rectangle 381">
              <a:extLst>
                <a:ext uri="{FF2B5EF4-FFF2-40B4-BE49-F238E27FC236}">
                  <a16:creationId xmlns:a16="http://schemas.microsoft.com/office/drawing/2014/main" id="{5E057184-9135-4D55-8F44-D8B089607131}"/>
                </a:ext>
              </a:extLst>
            </p:cNvPr>
            <p:cNvSpPr/>
            <p:nvPr/>
          </p:nvSpPr>
          <p:spPr>
            <a:xfrm>
              <a:off x="3533775" y="3703981"/>
              <a:ext cx="274566" cy="283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383" name="Straight Connector 382">
              <a:extLst>
                <a:ext uri="{FF2B5EF4-FFF2-40B4-BE49-F238E27FC236}">
                  <a16:creationId xmlns:a16="http://schemas.microsoft.com/office/drawing/2014/main" id="{83C13684-7511-428F-AF69-9EE6F5CD1207}"/>
                </a:ext>
              </a:extLst>
            </p:cNvPr>
            <p:cNvCxnSpPr>
              <a:cxnSpLocks/>
            </p:cNvCxnSpPr>
            <p:nvPr/>
          </p:nvCxnSpPr>
          <p:spPr>
            <a:xfrm>
              <a:off x="35591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316BEADC-B4B6-4F48-BDE7-971C93A747FE}"/>
                </a:ext>
              </a:extLst>
            </p:cNvPr>
            <p:cNvCxnSpPr>
              <a:cxnSpLocks/>
            </p:cNvCxnSpPr>
            <p:nvPr/>
          </p:nvCxnSpPr>
          <p:spPr>
            <a:xfrm>
              <a:off x="36099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8436D0E4-FB0A-483A-9D77-9F83A1CD31BE}"/>
                </a:ext>
              </a:extLst>
            </p:cNvPr>
            <p:cNvCxnSpPr>
              <a:cxnSpLocks/>
            </p:cNvCxnSpPr>
            <p:nvPr/>
          </p:nvCxnSpPr>
          <p:spPr>
            <a:xfrm>
              <a:off x="36607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3D5C6930-6207-4FDA-9C98-0B0645D8402B}"/>
                </a:ext>
              </a:extLst>
            </p:cNvPr>
            <p:cNvCxnSpPr>
              <a:cxnSpLocks/>
            </p:cNvCxnSpPr>
            <p:nvPr/>
          </p:nvCxnSpPr>
          <p:spPr>
            <a:xfrm>
              <a:off x="37115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7" name="Group 386">
              <a:extLst>
                <a:ext uri="{FF2B5EF4-FFF2-40B4-BE49-F238E27FC236}">
                  <a16:creationId xmlns:a16="http://schemas.microsoft.com/office/drawing/2014/main" id="{2F3BCEEE-6314-43AC-B752-43B732F63118}"/>
                </a:ext>
              </a:extLst>
            </p:cNvPr>
            <p:cNvGrpSpPr/>
            <p:nvPr/>
          </p:nvGrpSpPr>
          <p:grpSpPr>
            <a:xfrm>
              <a:off x="3443282" y="3861737"/>
              <a:ext cx="438506" cy="71951"/>
              <a:chOff x="3443282" y="3861737"/>
              <a:chExt cx="438506" cy="71951"/>
            </a:xfrm>
          </p:grpSpPr>
          <p:cxnSp>
            <p:nvCxnSpPr>
              <p:cNvPr id="391" name="Straight Connector 390">
                <a:extLst>
                  <a:ext uri="{FF2B5EF4-FFF2-40B4-BE49-F238E27FC236}">
                    <a16:creationId xmlns:a16="http://schemas.microsoft.com/office/drawing/2014/main" id="{0F27E5CA-EA2A-4F44-BA1E-59247D0438B8}"/>
                  </a:ext>
                </a:extLst>
              </p:cNvPr>
              <p:cNvCxnSpPr>
                <a:cxnSpLocks/>
                <a:endCxn id="393" idx="0"/>
              </p:cNvCxnSpPr>
              <p:nvPr/>
            </p:nvCxnSpPr>
            <p:spPr>
              <a:xfrm flipV="1">
                <a:off x="3443282" y="3861737"/>
                <a:ext cx="312725" cy="126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7C3DD38D-2F8A-4A9D-A48A-21021E0BDF05}"/>
                  </a:ext>
                </a:extLst>
              </p:cNvPr>
              <p:cNvCxnSpPr>
                <a:cxnSpLocks/>
                <a:stCxn id="394" idx="0"/>
                <a:endCxn id="393" idx="2"/>
              </p:cNvCxnSpPr>
              <p:nvPr/>
            </p:nvCxnSpPr>
            <p:spPr>
              <a:xfrm>
                <a:off x="3575873" y="3880024"/>
                <a:ext cx="18036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93" name="Arc 392">
                <a:extLst>
                  <a:ext uri="{FF2B5EF4-FFF2-40B4-BE49-F238E27FC236}">
                    <a16:creationId xmlns:a16="http://schemas.microsoft.com/office/drawing/2014/main" id="{4C5F9EB0-6CEB-42EF-84E8-55D4A2A585D6}"/>
                  </a:ext>
                </a:extLst>
              </p:cNvPr>
              <p:cNvSpPr/>
              <p:nvPr/>
            </p:nvSpPr>
            <p:spPr>
              <a:xfrm>
                <a:off x="3737719" y="3861737"/>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4" name="Arc 393">
                <a:extLst>
                  <a:ext uri="{FF2B5EF4-FFF2-40B4-BE49-F238E27FC236}">
                    <a16:creationId xmlns:a16="http://schemas.microsoft.com/office/drawing/2014/main" id="{21EBEC61-96A7-4E78-9982-FC5CA2B13795}"/>
                  </a:ext>
                </a:extLst>
              </p:cNvPr>
              <p:cNvSpPr/>
              <p:nvPr/>
            </p:nvSpPr>
            <p:spPr>
              <a:xfrm flipH="1">
                <a:off x="3557585" y="3880024"/>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5" name="Straight Connector 394">
                <a:extLst>
                  <a:ext uri="{FF2B5EF4-FFF2-40B4-BE49-F238E27FC236}">
                    <a16:creationId xmlns:a16="http://schemas.microsoft.com/office/drawing/2014/main" id="{847CA88D-4162-4153-BE2D-A96AF1FAF223}"/>
                  </a:ext>
                </a:extLst>
              </p:cNvPr>
              <p:cNvCxnSpPr>
                <a:cxnSpLocks/>
                <a:stCxn id="394" idx="2"/>
                <a:endCxn id="396" idx="0"/>
              </p:cNvCxnSpPr>
              <p:nvPr/>
            </p:nvCxnSpPr>
            <p:spPr>
              <a:xfrm flipV="1">
                <a:off x="3575644" y="3897173"/>
                <a:ext cx="176098" cy="113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96" name="Arc 395">
                <a:extLst>
                  <a:ext uri="{FF2B5EF4-FFF2-40B4-BE49-F238E27FC236}">
                    <a16:creationId xmlns:a16="http://schemas.microsoft.com/office/drawing/2014/main" id="{9B24B53D-7CFA-4C3D-8105-B32259452D8A}"/>
                  </a:ext>
                </a:extLst>
              </p:cNvPr>
              <p:cNvSpPr/>
              <p:nvPr/>
            </p:nvSpPr>
            <p:spPr>
              <a:xfrm>
                <a:off x="3733454" y="3897173"/>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7" name="Straight Connector 396">
                <a:extLst>
                  <a:ext uri="{FF2B5EF4-FFF2-40B4-BE49-F238E27FC236}">
                    <a16:creationId xmlns:a16="http://schemas.microsoft.com/office/drawing/2014/main" id="{E38FCB82-FFC9-49B6-9ACF-4E7DC1E82588}"/>
                  </a:ext>
                </a:extLst>
              </p:cNvPr>
              <p:cNvCxnSpPr>
                <a:cxnSpLocks/>
              </p:cNvCxnSpPr>
              <p:nvPr/>
            </p:nvCxnSpPr>
            <p:spPr>
              <a:xfrm>
                <a:off x="3574056" y="3914743"/>
                <a:ext cx="1808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98" name="Arc 397">
                <a:extLst>
                  <a:ext uri="{FF2B5EF4-FFF2-40B4-BE49-F238E27FC236}">
                    <a16:creationId xmlns:a16="http://schemas.microsoft.com/office/drawing/2014/main" id="{DDF981AE-866D-4993-B485-621E26B12947}"/>
                  </a:ext>
                </a:extLst>
              </p:cNvPr>
              <p:cNvSpPr/>
              <p:nvPr/>
            </p:nvSpPr>
            <p:spPr>
              <a:xfrm flipH="1">
                <a:off x="3557355" y="3915400"/>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9" name="Straight Connector 398">
                <a:extLst>
                  <a:ext uri="{FF2B5EF4-FFF2-40B4-BE49-F238E27FC236}">
                    <a16:creationId xmlns:a16="http://schemas.microsoft.com/office/drawing/2014/main" id="{D4971120-69A6-4032-9C3F-C7567F15BB3D}"/>
                  </a:ext>
                </a:extLst>
              </p:cNvPr>
              <p:cNvCxnSpPr>
                <a:cxnSpLocks/>
                <a:stCxn id="398" idx="2"/>
              </p:cNvCxnSpPr>
              <p:nvPr/>
            </p:nvCxnSpPr>
            <p:spPr>
              <a:xfrm>
                <a:off x="3575414" y="3933687"/>
                <a:ext cx="306374" cy="0"/>
              </a:xfrm>
              <a:prstGeom prst="line">
                <a:avLst/>
              </a:prstGeom>
              <a:ln w="9525">
                <a:gradFill flip="none" rotWithShape="1">
                  <a:gsLst>
                    <a:gs pos="0">
                      <a:srgbClr val="FF0000"/>
                    </a:gs>
                    <a:gs pos="100000">
                      <a:srgbClr val="00B0F0"/>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388" name="Straight Arrow Connector 387">
              <a:extLst>
                <a:ext uri="{FF2B5EF4-FFF2-40B4-BE49-F238E27FC236}">
                  <a16:creationId xmlns:a16="http://schemas.microsoft.com/office/drawing/2014/main" id="{926FAA53-DB06-485E-B15B-3C5900087655}"/>
                </a:ext>
              </a:extLst>
            </p:cNvPr>
            <p:cNvCxnSpPr>
              <a:cxnSpLocks/>
            </p:cNvCxnSpPr>
            <p:nvPr/>
          </p:nvCxnSpPr>
          <p:spPr>
            <a:xfrm>
              <a:off x="3671058"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89" name="Straight Arrow Connector 388">
              <a:extLst>
                <a:ext uri="{FF2B5EF4-FFF2-40B4-BE49-F238E27FC236}">
                  <a16:creationId xmlns:a16="http://schemas.microsoft.com/office/drawing/2014/main" id="{AAD06D38-565F-4574-A6CC-A461A3845B88}"/>
                </a:ext>
              </a:extLst>
            </p:cNvPr>
            <p:cNvCxnSpPr>
              <a:cxnSpLocks/>
            </p:cNvCxnSpPr>
            <p:nvPr/>
          </p:nvCxnSpPr>
          <p:spPr>
            <a:xfrm>
              <a:off x="3778703"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0" name="Straight Arrow Connector 389">
              <a:extLst>
                <a:ext uri="{FF2B5EF4-FFF2-40B4-BE49-F238E27FC236}">
                  <a16:creationId xmlns:a16="http://schemas.microsoft.com/office/drawing/2014/main" id="{4883BB3C-31C4-4EDD-91DD-49F7BDA38038}"/>
                </a:ext>
              </a:extLst>
            </p:cNvPr>
            <p:cNvCxnSpPr>
              <a:cxnSpLocks/>
            </p:cNvCxnSpPr>
            <p:nvPr/>
          </p:nvCxnSpPr>
          <p:spPr>
            <a:xfrm>
              <a:off x="3565530"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0" name="Group 399">
            <a:extLst>
              <a:ext uri="{FF2B5EF4-FFF2-40B4-BE49-F238E27FC236}">
                <a16:creationId xmlns:a16="http://schemas.microsoft.com/office/drawing/2014/main" id="{00BF667F-968F-40A9-9CFA-3F3506E42DFF}"/>
              </a:ext>
            </a:extLst>
          </p:cNvPr>
          <p:cNvGrpSpPr/>
          <p:nvPr/>
        </p:nvGrpSpPr>
        <p:grpSpPr>
          <a:xfrm>
            <a:off x="5755666" y="4365406"/>
            <a:ext cx="550204" cy="648252"/>
            <a:chOff x="3443282" y="3703981"/>
            <a:chExt cx="438506" cy="516649"/>
          </a:xfrm>
        </p:grpSpPr>
        <p:sp>
          <p:nvSpPr>
            <p:cNvPr id="401" name="Rectangle 400">
              <a:extLst>
                <a:ext uri="{FF2B5EF4-FFF2-40B4-BE49-F238E27FC236}">
                  <a16:creationId xmlns:a16="http://schemas.microsoft.com/office/drawing/2014/main" id="{45DE936C-AB28-495D-978E-17FB64104262}"/>
                </a:ext>
              </a:extLst>
            </p:cNvPr>
            <p:cNvSpPr/>
            <p:nvPr/>
          </p:nvSpPr>
          <p:spPr>
            <a:xfrm>
              <a:off x="3533775" y="3703981"/>
              <a:ext cx="274566" cy="283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402" name="Straight Connector 401">
              <a:extLst>
                <a:ext uri="{FF2B5EF4-FFF2-40B4-BE49-F238E27FC236}">
                  <a16:creationId xmlns:a16="http://schemas.microsoft.com/office/drawing/2014/main" id="{4C2FB1A8-C488-4D72-8336-89461105626B}"/>
                </a:ext>
              </a:extLst>
            </p:cNvPr>
            <p:cNvCxnSpPr>
              <a:cxnSpLocks/>
            </p:cNvCxnSpPr>
            <p:nvPr/>
          </p:nvCxnSpPr>
          <p:spPr>
            <a:xfrm>
              <a:off x="35591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E565164B-F895-441B-97E1-B6FB15FB89CF}"/>
                </a:ext>
              </a:extLst>
            </p:cNvPr>
            <p:cNvCxnSpPr>
              <a:cxnSpLocks/>
            </p:cNvCxnSpPr>
            <p:nvPr/>
          </p:nvCxnSpPr>
          <p:spPr>
            <a:xfrm>
              <a:off x="36099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E1788F62-0D75-4536-A2F9-3FB31AF6A7FC}"/>
                </a:ext>
              </a:extLst>
            </p:cNvPr>
            <p:cNvCxnSpPr>
              <a:cxnSpLocks/>
            </p:cNvCxnSpPr>
            <p:nvPr/>
          </p:nvCxnSpPr>
          <p:spPr>
            <a:xfrm>
              <a:off x="36607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5DDBE701-099E-4174-8DE6-93AABDE40CCF}"/>
                </a:ext>
              </a:extLst>
            </p:cNvPr>
            <p:cNvCxnSpPr>
              <a:cxnSpLocks/>
            </p:cNvCxnSpPr>
            <p:nvPr/>
          </p:nvCxnSpPr>
          <p:spPr>
            <a:xfrm>
              <a:off x="37115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6" name="Group 405">
              <a:extLst>
                <a:ext uri="{FF2B5EF4-FFF2-40B4-BE49-F238E27FC236}">
                  <a16:creationId xmlns:a16="http://schemas.microsoft.com/office/drawing/2014/main" id="{357C7B1B-FA29-4272-B2A4-F6AE21DDA362}"/>
                </a:ext>
              </a:extLst>
            </p:cNvPr>
            <p:cNvGrpSpPr/>
            <p:nvPr/>
          </p:nvGrpSpPr>
          <p:grpSpPr>
            <a:xfrm>
              <a:off x="3443282" y="3861737"/>
              <a:ext cx="438506" cy="71951"/>
              <a:chOff x="3443282" y="3861737"/>
              <a:chExt cx="438506" cy="71951"/>
            </a:xfrm>
          </p:grpSpPr>
          <p:cxnSp>
            <p:nvCxnSpPr>
              <p:cNvPr id="410" name="Straight Connector 409">
                <a:extLst>
                  <a:ext uri="{FF2B5EF4-FFF2-40B4-BE49-F238E27FC236}">
                    <a16:creationId xmlns:a16="http://schemas.microsoft.com/office/drawing/2014/main" id="{1EE9D66D-7469-40EC-A36E-486CDA5A5C6A}"/>
                  </a:ext>
                </a:extLst>
              </p:cNvPr>
              <p:cNvCxnSpPr>
                <a:cxnSpLocks/>
                <a:endCxn id="412" idx="0"/>
              </p:cNvCxnSpPr>
              <p:nvPr/>
            </p:nvCxnSpPr>
            <p:spPr>
              <a:xfrm flipV="1">
                <a:off x="3443282" y="3861737"/>
                <a:ext cx="312725" cy="126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5AC85C54-AB1F-4478-8908-48F6F4F54125}"/>
                  </a:ext>
                </a:extLst>
              </p:cNvPr>
              <p:cNvCxnSpPr>
                <a:cxnSpLocks/>
                <a:stCxn id="413" idx="0"/>
                <a:endCxn id="412" idx="2"/>
              </p:cNvCxnSpPr>
              <p:nvPr/>
            </p:nvCxnSpPr>
            <p:spPr>
              <a:xfrm>
                <a:off x="3575873" y="3880024"/>
                <a:ext cx="18036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12" name="Arc 411">
                <a:extLst>
                  <a:ext uri="{FF2B5EF4-FFF2-40B4-BE49-F238E27FC236}">
                    <a16:creationId xmlns:a16="http://schemas.microsoft.com/office/drawing/2014/main" id="{52F258E8-F030-463E-BDDC-168D59835E74}"/>
                  </a:ext>
                </a:extLst>
              </p:cNvPr>
              <p:cNvSpPr/>
              <p:nvPr/>
            </p:nvSpPr>
            <p:spPr>
              <a:xfrm>
                <a:off x="3737719" y="3861737"/>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Arc 412">
                <a:extLst>
                  <a:ext uri="{FF2B5EF4-FFF2-40B4-BE49-F238E27FC236}">
                    <a16:creationId xmlns:a16="http://schemas.microsoft.com/office/drawing/2014/main" id="{6077A3A4-38CF-4846-B8BE-39FB6820DEFE}"/>
                  </a:ext>
                </a:extLst>
              </p:cNvPr>
              <p:cNvSpPr/>
              <p:nvPr/>
            </p:nvSpPr>
            <p:spPr>
              <a:xfrm flipH="1">
                <a:off x="3557585" y="3880024"/>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a:extLst>
                  <a:ext uri="{FF2B5EF4-FFF2-40B4-BE49-F238E27FC236}">
                    <a16:creationId xmlns:a16="http://schemas.microsoft.com/office/drawing/2014/main" id="{392519CF-2160-43AE-B360-9834EDD91C78}"/>
                  </a:ext>
                </a:extLst>
              </p:cNvPr>
              <p:cNvCxnSpPr>
                <a:cxnSpLocks/>
                <a:stCxn id="413" idx="2"/>
                <a:endCxn id="415" idx="0"/>
              </p:cNvCxnSpPr>
              <p:nvPr/>
            </p:nvCxnSpPr>
            <p:spPr>
              <a:xfrm flipV="1">
                <a:off x="3575644" y="3897173"/>
                <a:ext cx="176098" cy="113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15" name="Arc 414">
                <a:extLst>
                  <a:ext uri="{FF2B5EF4-FFF2-40B4-BE49-F238E27FC236}">
                    <a16:creationId xmlns:a16="http://schemas.microsoft.com/office/drawing/2014/main" id="{8A55DB31-1532-42DF-944B-85CDE1EB90B2}"/>
                  </a:ext>
                </a:extLst>
              </p:cNvPr>
              <p:cNvSpPr/>
              <p:nvPr/>
            </p:nvSpPr>
            <p:spPr>
              <a:xfrm>
                <a:off x="3733454" y="3897173"/>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6" name="Straight Connector 415">
                <a:extLst>
                  <a:ext uri="{FF2B5EF4-FFF2-40B4-BE49-F238E27FC236}">
                    <a16:creationId xmlns:a16="http://schemas.microsoft.com/office/drawing/2014/main" id="{E974CF8E-05E0-4448-90C4-2E0E41F0E498}"/>
                  </a:ext>
                </a:extLst>
              </p:cNvPr>
              <p:cNvCxnSpPr>
                <a:cxnSpLocks/>
              </p:cNvCxnSpPr>
              <p:nvPr/>
            </p:nvCxnSpPr>
            <p:spPr>
              <a:xfrm>
                <a:off x="3574056" y="3914743"/>
                <a:ext cx="1808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17" name="Arc 416">
                <a:extLst>
                  <a:ext uri="{FF2B5EF4-FFF2-40B4-BE49-F238E27FC236}">
                    <a16:creationId xmlns:a16="http://schemas.microsoft.com/office/drawing/2014/main" id="{23FB329C-E0F4-4166-B36E-63E259BCABB5}"/>
                  </a:ext>
                </a:extLst>
              </p:cNvPr>
              <p:cNvSpPr/>
              <p:nvPr/>
            </p:nvSpPr>
            <p:spPr>
              <a:xfrm flipH="1">
                <a:off x="3557355" y="3915400"/>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8" name="Straight Connector 417">
                <a:extLst>
                  <a:ext uri="{FF2B5EF4-FFF2-40B4-BE49-F238E27FC236}">
                    <a16:creationId xmlns:a16="http://schemas.microsoft.com/office/drawing/2014/main" id="{8262DBFB-CBA9-4533-A054-66ACE1B98AE8}"/>
                  </a:ext>
                </a:extLst>
              </p:cNvPr>
              <p:cNvCxnSpPr>
                <a:cxnSpLocks/>
                <a:stCxn id="417" idx="2"/>
              </p:cNvCxnSpPr>
              <p:nvPr/>
            </p:nvCxnSpPr>
            <p:spPr>
              <a:xfrm>
                <a:off x="3575414" y="3933687"/>
                <a:ext cx="306374" cy="0"/>
              </a:xfrm>
              <a:prstGeom prst="line">
                <a:avLst/>
              </a:prstGeom>
              <a:ln w="9525">
                <a:gradFill flip="none" rotWithShape="1">
                  <a:gsLst>
                    <a:gs pos="0">
                      <a:srgbClr val="FF0000"/>
                    </a:gs>
                    <a:gs pos="100000">
                      <a:srgbClr val="00B0F0"/>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407" name="Straight Arrow Connector 406">
              <a:extLst>
                <a:ext uri="{FF2B5EF4-FFF2-40B4-BE49-F238E27FC236}">
                  <a16:creationId xmlns:a16="http://schemas.microsoft.com/office/drawing/2014/main" id="{C4A931FC-1E97-4AF6-9DBA-0E20F0031F69}"/>
                </a:ext>
              </a:extLst>
            </p:cNvPr>
            <p:cNvCxnSpPr>
              <a:cxnSpLocks/>
            </p:cNvCxnSpPr>
            <p:nvPr/>
          </p:nvCxnSpPr>
          <p:spPr>
            <a:xfrm>
              <a:off x="3671058"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08" name="Straight Arrow Connector 407">
              <a:extLst>
                <a:ext uri="{FF2B5EF4-FFF2-40B4-BE49-F238E27FC236}">
                  <a16:creationId xmlns:a16="http://schemas.microsoft.com/office/drawing/2014/main" id="{F78E7E6A-F05C-4280-A587-061636AEF5E7}"/>
                </a:ext>
              </a:extLst>
            </p:cNvPr>
            <p:cNvCxnSpPr>
              <a:cxnSpLocks/>
            </p:cNvCxnSpPr>
            <p:nvPr/>
          </p:nvCxnSpPr>
          <p:spPr>
            <a:xfrm>
              <a:off x="3778703"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09" name="Straight Arrow Connector 408">
              <a:extLst>
                <a:ext uri="{FF2B5EF4-FFF2-40B4-BE49-F238E27FC236}">
                  <a16:creationId xmlns:a16="http://schemas.microsoft.com/office/drawing/2014/main" id="{979A408F-579C-4EBA-B499-24A02C939A85}"/>
                </a:ext>
              </a:extLst>
            </p:cNvPr>
            <p:cNvCxnSpPr>
              <a:cxnSpLocks/>
            </p:cNvCxnSpPr>
            <p:nvPr/>
          </p:nvCxnSpPr>
          <p:spPr>
            <a:xfrm>
              <a:off x="3565530"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9A8307C4-1A81-46F7-BC35-6FD32D0298B4}"/>
              </a:ext>
            </a:extLst>
          </p:cNvPr>
          <p:cNvGrpSpPr/>
          <p:nvPr/>
        </p:nvGrpSpPr>
        <p:grpSpPr>
          <a:xfrm>
            <a:off x="3120103" y="4369765"/>
            <a:ext cx="550204" cy="648252"/>
            <a:chOff x="3443282" y="3703981"/>
            <a:chExt cx="438506" cy="516649"/>
          </a:xfrm>
        </p:grpSpPr>
        <p:sp>
          <p:nvSpPr>
            <p:cNvPr id="420" name="Rectangle 419">
              <a:extLst>
                <a:ext uri="{FF2B5EF4-FFF2-40B4-BE49-F238E27FC236}">
                  <a16:creationId xmlns:a16="http://schemas.microsoft.com/office/drawing/2014/main" id="{05D5C44B-3446-456A-8B82-08F05CBA1EFC}"/>
                </a:ext>
              </a:extLst>
            </p:cNvPr>
            <p:cNvSpPr/>
            <p:nvPr/>
          </p:nvSpPr>
          <p:spPr>
            <a:xfrm>
              <a:off x="3533775" y="3703981"/>
              <a:ext cx="274566" cy="28382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421" name="Straight Connector 420">
              <a:extLst>
                <a:ext uri="{FF2B5EF4-FFF2-40B4-BE49-F238E27FC236}">
                  <a16:creationId xmlns:a16="http://schemas.microsoft.com/office/drawing/2014/main" id="{38F2DE8B-8DC6-4ED1-9194-DD06ACAF66F0}"/>
                </a:ext>
              </a:extLst>
            </p:cNvPr>
            <p:cNvCxnSpPr>
              <a:cxnSpLocks/>
            </p:cNvCxnSpPr>
            <p:nvPr/>
          </p:nvCxnSpPr>
          <p:spPr>
            <a:xfrm>
              <a:off x="35591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01C5B1B3-3483-4356-BF60-3B4E2653C67B}"/>
                </a:ext>
              </a:extLst>
            </p:cNvPr>
            <p:cNvCxnSpPr>
              <a:cxnSpLocks/>
            </p:cNvCxnSpPr>
            <p:nvPr/>
          </p:nvCxnSpPr>
          <p:spPr>
            <a:xfrm>
              <a:off x="36099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994A7F0C-2BCB-43A6-8302-3E89E24A9C3B}"/>
                </a:ext>
              </a:extLst>
            </p:cNvPr>
            <p:cNvCxnSpPr>
              <a:cxnSpLocks/>
            </p:cNvCxnSpPr>
            <p:nvPr/>
          </p:nvCxnSpPr>
          <p:spPr>
            <a:xfrm>
              <a:off x="36607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28A19D03-6A29-4D6F-9DE6-5107201E0C94}"/>
                </a:ext>
              </a:extLst>
            </p:cNvPr>
            <p:cNvCxnSpPr>
              <a:cxnSpLocks/>
            </p:cNvCxnSpPr>
            <p:nvPr/>
          </p:nvCxnSpPr>
          <p:spPr>
            <a:xfrm>
              <a:off x="3711573" y="37369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5" name="Group 424">
              <a:extLst>
                <a:ext uri="{FF2B5EF4-FFF2-40B4-BE49-F238E27FC236}">
                  <a16:creationId xmlns:a16="http://schemas.microsoft.com/office/drawing/2014/main" id="{A69E4DC8-AE4D-4D8F-A130-CB4AC7357462}"/>
                </a:ext>
              </a:extLst>
            </p:cNvPr>
            <p:cNvGrpSpPr/>
            <p:nvPr/>
          </p:nvGrpSpPr>
          <p:grpSpPr>
            <a:xfrm>
              <a:off x="3443282" y="3861737"/>
              <a:ext cx="438506" cy="71951"/>
              <a:chOff x="3443282" y="3861737"/>
              <a:chExt cx="438506" cy="71951"/>
            </a:xfrm>
          </p:grpSpPr>
          <p:cxnSp>
            <p:nvCxnSpPr>
              <p:cNvPr id="429" name="Straight Connector 428">
                <a:extLst>
                  <a:ext uri="{FF2B5EF4-FFF2-40B4-BE49-F238E27FC236}">
                    <a16:creationId xmlns:a16="http://schemas.microsoft.com/office/drawing/2014/main" id="{ADED6500-4F06-4E2F-8930-367D632EA324}"/>
                  </a:ext>
                </a:extLst>
              </p:cNvPr>
              <p:cNvCxnSpPr>
                <a:cxnSpLocks/>
                <a:endCxn id="431" idx="0"/>
              </p:cNvCxnSpPr>
              <p:nvPr/>
            </p:nvCxnSpPr>
            <p:spPr>
              <a:xfrm flipV="1">
                <a:off x="3443282" y="3861737"/>
                <a:ext cx="312725" cy="126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2CB24F0F-D9A7-4E86-B69C-8FF61D5E512D}"/>
                  </a:ext>
                </a:extLst>
              </p:cNvPr>
              <p:cNvCxnSpPr>
                <a:cxnSpLocks/>
                <a:stCxn id="432" idx="0"/>
                <a:endCxn id="431" idx="2"/>
              </p:cNvCxnSpPr>
              <p:nvPr/>
            </p:nvCxnSpPr>
            <p:spPr>
              <a:xfrm>
                <a:off x="3575873" y="3880024"/>
                <a:ext cx="180363"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31" name="Arc 430">
                <a:extLst>
                  <a:ext uri="{FF2B5EF4-FFF2-40B4-BE49-F238E27FC236}">
                    <a16:creationId xmlns:a16="http://schemas.microsoft.com/office/drawing/2014/main" id="{6F82D30A-A106-461E-8275-323EAAAE539B}"/>
                  </a:ext>
                </a:extLst>
              </p:cNvPr>
              <p:cNvSpPr/>
              <p:nvPr/>
            </p:nvSpPr>
            <p:spPr>
              <a:xfrm>
                <a:off x="3737719" y="3861737"/>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2" name="Arc 431">
                <a:extLst>
                  <a:ext uri="{FF2B5EF4-FFF2-40B4-BE49-F238E27FC236}">
                    <a16:creationId xmlns:a16="http://schemas.microsoft.com/office/drawing/2014/main" id="{DC3C85D1-637B-4C47-A87D-363D726C84AA}"/>
                  </a:ext>
                </a:extLst>
              </p:cNvPr>
              <p:cNvSpPr/>
              <p:nvPr/>
            </p:nvSpPr>
            <p:spPr>
              <a:xfrm flipH="1">
                <a:off x="3557585" y="3880024"/>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3" name="Straight Connector 432">
                <a:extLst>
                  <a:ext uri="{FF2B5EF4-FFF2-40B4-BE49-F238E27FC236}">
                    <a16:creationId xmlns:a16="http://schemas.microsoft.com/office/drawing/2014/main" id="{B4CF7884-F8C3-475F-BEC0-D8A8C1A99671}"/>
                  </a:ext>
                </a:extLst>
              </p:cNvPr>
              <p:cNvCxnSpPr>
                <a:cxnSpLocks/>
                <a:stCxn id="432" idx="2"/>
                <a:endCxn id="434" idx="0"/>
              </p:cNvCxnSpPr>
              <p:nvPr/>
            </p:nvCxnSpPr>
            <p:spPr>
              <a:xfrm flipV="1">
                <a:off x="3575644" y="3897173"/>
                <a:ext cx="176098" cy="113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34" name="Arc 433">
                <a:extLst>
                  <a:ext uri="{FF2B5EF4-FFF2-40B4-BE49-F238E27FC236}">
                    <a16:creationId xmlns:a16="http://schemas.microsoft.com/office/drawing/2014/main" id="{4B284EC4-455C-4E7C-86AB-63F7A8C89CFA}"/>
                  </a:ext>
                </a:extLst>
              </p:cNvPr>
              <p:cNvSpPr/>
              <p:nvPr/>
            </p:nvSpPr>
            <p:spPr>
              <a:xfrm>
                <a:off x="3733454" y="3897173"/>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5" name="Straight Connector 434">
                <a:extLst>
                  <a:ext uri="{FF2B5EF4-FFF2-40B4-BE49-F238E27FC236}">
                    <a16:creationId xmlns:a16="http://schemas.microsoft.com/office/drawing/2014/main" id="{6DCF2721-5BD4-48A3-9FD8-00F9F8CE3B42}"/>
                  </a:ext>
                </a:extLst>
              </p:cNvPr>
              <p:cNvCxnSpPr>
                <a:cxnSpLocks/>
              </p:cNvCxnSpPr>
              <p:nvPr/>
            </p:nvCxnSpPr>
            <p:spPr>
              <a:xfrm>
                <a:off x="3574056" y="3914743"/>
                <a:ext cx="180862"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436" name="Arc 435">
                <a:extLst>
                  <a:ext uri="{FF2B5EF4-FFF2-40B4-BE49-F238E27FC236}">
                    <a16:creationId xmlns:a16="http://schemas.microsoft.com/office/drawing/2014/main" id="{C2A949AE-9BD2-4B66-9732-651892F932B7}"/>
                  </a:ext>
                </a:extLst>
              </p:cNvPr>
              <p:cNvSpPr/>
              <p:nvPr/>
            </p:nvSpPr>
            <p:spPr>
              <a:xfrm flipH="1">
                <a:off x="3557355" y="3915400"/>
                <a:ext cx="36576" cy="18288"/>
              </a:xfrm>
              <a:prstGeom prst="arc">
                <a:avLst>
                  <a:gd name="adj1" fmla="val 16200000"/>
                  <a:gd name="adj2" fmla="val 5313868"/>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7" name="Straight Connector 436">
                <a:extLst>
                  <a:ext uri="{FF2B5EF4-FFF2-40B4-BE49-F238E27FC236}">
                    <a16:creationId xmlns:a16="http://schemas.microsoft.com/office/drawing/2014/main" id="{B6FF9C7F-B553-42B7-90A9-56106B070B48}"/>
                  </a:ext>
                </a:extLst>
              </p:cNvPr>
              <p:cNvCxnSpPr>
                <a:cxnSpLocks/>
                <a:stCxn id="436" idx="2"/>
              </p:cNvCxnSpPr>
              <p:nvPr/>
            </p:nvCxnSpPr>
            <p:spPr>
              <a:xfrm>
                <a:off x="3575414" y="3933687"/>
                <a:ext cx="306374" cy="0"/>
              </a:xfrm>
              <a:prstGeom prst="line">
                <a:avLst/>
              </a:prstGeom>
              <a:ln w="9525">
                <a:gradFill flip="none" rotWithShape="1">
                  <a:gsLst>
                    <a:gs pos="0">
                      <a:srgbClr val="FF0000"/>
                    </a:gs>
                    <a:gs pos="100000">
                      <a:srgbClr val="00B0F0"/>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426" name="Straight Arrow Connector 425">
              <a:extLst>
                <a:ext uri="{FF2B5EF4-FFF2-40B4-BE49-F238E27FC236}">
                  <a16:creationId xmlns:a16="http://schemas.microsoft.com/office/drawing/2014/main" id="{87541FDB-446C-44F5-8FBE-21AF1F2B2898}"/>
                </a:ext>
              </a:extLst>
            </p:cNvPr>
            <p:cNvCxnSpPr>
              <a:cxnSpLocks/>
            </p:cNvCxnSpPr>
            <p:nvPr/>
          </p:nvCxnSpPr>
          <p:spPr>
            <a:xfrm>
              <a:off x="3671058"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27" name="Straight Arrow Connector 426">
              <a:extLst>
                <a:ext uri="{FF2B5EF4-FFF2-40B4-BE49-F238E27FC236}">
                  <a16:creationId xmlns:a16="http://schemas.microsoft.com/office/drawing/2014/main" id="{3B4108A0-2076-4A58-BD17-BC0D92C4E347}"/>
                </a:ext>
              </a:extLst>
            </p:cNvPr>
            <p:cNvCxnSpPr>
              <a:cxnSpLocks/>
            </p:cNvCxnSpPr>
            <p:nvPr/>
          </p:nvCxnSpPr>
          <p:spPr>
            <a:xfrm>
              <a:off x="3778703"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28" name="Straight Arrow Connector 427">
              <a:extLst>
                <a:ext uri="{FF2B5EF4-FFF2-40B4-BE49-F238E27FC236}">
                  <a16:creationId xmlns:a16="http://schemas.microsoft.com/office/drawing/2014/main" id="{2CBA95DA-0989-4F2C-8C86-9166AE4ADCBE}"/>
                </a:ext>
              </a:extLst>
            </p:cNvPr>
            <p:cNvCxnSpPr>
              <a:cxnSpLocks/>
            </p:cNvCxnSpPr>
            <p:nvPr/>
          </p:nvCxnSpPr>
          <p:spPr>
            <a:xfrm>
              <a:off x="3565530" y="4019547"/>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2" name="cooling coil">
            <a:extLst>
              <a:ext uri="{FF2B5EF4-FFF2-40B4-BE49-F238E27FC236}">
                <a16:creationId xmlns:a16="http://schemas.microsoft.com/office/drawing/2014/main" id="{BA278479-29F0-43AF-B11C-1A044D070541}"/>
              </a:ext>
            </a:extLst>
          </p:cNvPr>
          <p:cNvGrpSpPr/>
          <p:nvPr/>
        </p:nvGrpSpPr>
        <p:grpSpPr>
          <a:xfrm>
            <a:off x="6644536" y="2100501"/>
            <a:ext cx="131420" cy="800939"/>
            <a:chOff x="6424812" y="1632983"/>
            <a:chExt cx="71951" cy="438505"/>
          </a:xfrm>
        </p:grpSpPr>
        <p:cxnSp>
          <p:nvCxnSpPr>
            <p:cNvPr id="289" name="Straight Connector 288">
              <a:extLst>
                <a:ext uri="{FF2B5EF4-FFF2-40B4-BE49-F238E27FC236}">
                  <a16:creationId xmlns:a16="http://schemas.microsoft.com/office/drawing/2014/main" id="{0CFC06A2-9D36-408D-B603-2519390F4FFE}"/>
                </a:ext>
              </a:extLst>
            </p:cNvPr>
            <p:cNvCxnSpPr>
              <a:cxnSpLocks/>
              <a:endCxn id="291" idx="0"/>
            </p:cNvCxnSpPr>
            <p:nvPr/>
          </p:nvCxnSpPr>
          <p:spPr>
            <a:xfrm rot="16200000" flipV="1">
              <a:off x="6269083" y="1914492"/>
              <a:ext cx="312725" cy="12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69E05A1-968E-4341-8EEB-C6E550B57875}"/>
                </a:ext>
              </a:extLst>
            </p:cNvPr>
            <p:cNvCxnSpPr>
              <a:cxnSpLocks/>
              <a:stCxn id="292" idx="0"/>
              <a:endCxn id="291" idx="2"/>
            </p:cNvCxnSpPr>
            <p:nvPr/>
          </p:nvCxnSpPr>
          <p:spPr>
            <a:xfrm rot="16200000">
              <a:off x="6352917" y="1848716"/>
              <a:ext cx="18036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1" name="Arc 290">
              <a:extLst>
                <a:ext uri="{FF2B5EF4-FFF2-40B4-BE49-F238E27FC236}">
                  <a16:creationId xmlns:a16="http://schemas.microsoft.com/office/drawing/2014/main" id="{D7C68033-0447-4A55-8F88-0F117180B1D3}"/>
                </a:ext>
              </a:extLst>
            </p:cNvPr>
            <p:cNvSpPr/>
            <p:nvPr/>
          </p:nvSpPr>
          <p:spPr>
            <a:xfrm rot="16200000">
              <a:off x="6415668" y="1749620"/>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2" name="Arc 291">
              <a:extLst>
                <a:ext uri="{FF2B5EF4-FFF2-40B4-BE49-F238E27FC236}">
                  <a16:creationId xmlns:a16="http://schemas.microsoft.com/office/drawing/2014/main" id="{FCD27399-71D8-4717-9416-0D1DF99E1493}"/>
                </a:ext>
              </a:extLst>
            </p:cNvPr>
            <p:cNvSpPr/>
            <p:nvPr/>
          </p:nvSpPr>
          <p:spPr>
            <a:xfrm rot="16200000" flipH="1">
              <a:off x="6433955" y="1929754"/>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3" name="Straight Connector 292">
              <a:extLst>
                <a:ext uri="{FF2B5EF4-FFF2-40B4-BE49-F238E27FC236}">
                  <a16:creationId xmlns:a16="http://schemas.microsoft.com/office/drawing/2014/main" id="{D8FFCAC5-70DB-4AB6-AB56-32E72F9A79AF}"/>
                </a:ext>
              </a:extLst>
            </p:cNvPr>
            <p:cNvCxnSpPr>
              <a:cxnSpLocks/>
              <a:stCxn id="292" idx="2"/>
              <a:endCxn id="294" idx="0"/>
            </p:cNvCxnSpPr>
            <p:nvPr/>
          </p:nvCxnSpPr>
          <p:spPr>
            <a:xfrm rot="16200000" flipV="1">
              <a:off x="6372768" y="1850509"/>
              <a:ext cx="176098" cy="11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4" name="Arc 293">
              <a:extLst>
                <a:ext uri="{FF2B5EF4-FFF2-40B4-BE49-F238E27FC236}">
                  <a16:creationId xmlns:a16="http://schemas.microsoft.com/office/drawing/2014/main" id="{A519EDE8-D59C-4B9B-9C86-29BB65685942}"/>
                </a:ext>
              </a:extLst>
            </p:cNvPr>
            <p:cNvSpPr/>
            <p:nvPr/>
          </p:nvSpPr>
          <p:spPr>
            <a:xfrm rot="16200000">
              <a:off x="6451104" y="1753885"/>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5" name="Straight Connector 294">
              <a:extLst>
                <a:ext uri="{FF2B5EF4-FFF2-40B4-BE49-F238E27FC236}">
                  <a16:creationId xmlns:a16="http://schemas.microsoft.com/office/drawing/2014/main" id="{01F6757A-4867-4A75-AF74-BB60288FCDFC}"/>
                </a:ext>
              </a:extLst>
            </p:cNvPr>
            <p:cNvCxnSpPr>
              <a:cxnSpLocks/>
            </p:cNvCxnSpPr>
            <p:nvPr/>
          </p:nvCxnSpPr>
          <p:spPr>
            <a:xfrm rot="16200000">
              <a:off x="6387387" y="1850284"/>
              <a:ext cx="18086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96" name="Arc 295">
              <a:extLst>
                <a:ext uri="{FF2B5EF4-FFF2-40B4-BE49-F238E27FC236}">
                  <a16:creationId xmlns:a16="http://schemas.microsoft.com/office/drawing/2014/main" id="{2D951F7D-4311-4286-95DF-9DEEF2D2B6ED}"/>
                </a:ext>
              </a:extLst>
            </p:cNvPr>
            <p:cNvSpPr/>
            <p:nvPr/>
          </p:nvSpPr>
          <p:spPr>
            <a:xfrm rot="16200000" flipH="1">
              <a:off x="6469331" y="1929984"/>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7" name="Straight Connector 296">
              <a:extLst>
                <a:ext uri="{FF2B5EF4-FFF2-40B4-BE49-F238E27FC236}">
                  <a16:creationId xmlns:a16="http://schemas.microsoft.com/office/drawing/2014/main" id="{3B05B85A-FEC6-45CB-A64D-E0720A3333DD}"/>
                </a:ext>
              </a:extLst>
            </p:cNvPr>
            <p:cNvCxnSpPr>
              <a:cxnSpLocks/>
              <a:stCxn id="296" idx="2"/>
            </p:cNvCxnSpPr>
            <p:nvPr/>
          </p:nvCxnSpPr>
          <p:spPr>
            <a:xfrm rot="16200000">
              <a:off x="6343575" y="1786170"/>
              <a:ext cx="306374" cy="0"/>
            </a:xfrm>
            <a:prstGeom prst="line">
              <a:avLst/>
            </a:prstGeom>
            <a:ln w="19050">
              <a:gradFill flip="none" rotWithShape="1">
                <a:gsLst>
                  <a:gs pos="0">
                    <a:schemeClr val="accent1">
                      <a:lumMod val="50000"/>
                    </a:schemeClr>
                  </a:gs>
                  <a:gs pos="100000">
                    <a:schemeClr val="accent5"/>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21" name="heating coil">
            <a:extLst>
              <a:ext uri="{FF2B5EF4-FFF2-40B4-BE49-F238E27FC236}">
                <a16:creationId xmlns:a16="http://schemas.microsoft.com/office/drawing/2014/main" id="{B06F47CA-DA8F-415E-9B6B-6BFEE5488B24}"/>
              </a:ext>
            </a:extLst>
          </p:cNvPr>
          <p:cNvGrpSpPr/>
          <p:nvPr/>
        </p:nvGrpSpPr>
        <p:grpSpPr>
          <a:xfrm rot="16200000">
            <a:off x="6587358" y="2438921"/>
            <a:ext cx="800951" cy="131421"/>
            <a:chOff x="3443282" y="3861737"/>
            <a:chExt cx="438506" cy="71951"/>
          </a:xfrm>
        </p:grpSpPr>
        <p:cxnSp>
          <p:nvCxnSpPr>
            <p:cNvPr id="298" name="Straight Connector 297">
              <a:extLst>
                <a:ext uri="{FF2B5EF4-FFF2-40B4-BE49-F238E27FC236}">
                  <a16:creationId xmlns:a16="http://schemas.microsoft.com/office/drawing/2014/main" id="{73FAECF3-D018-4802-AF95-CCCB2DBC1785}"/>
                </a:ext>
              </a:extLst>
            </p:cNvPr>
            <p:cNvCxnSpPr>
              <a:cxnSpLocks/>
              <a:endCxn id="300" idx="0"/>
            </p:cNvCxnSpPr>
            <p:nvPr/>
          </p:nvCxnSpPr>
          <p:spPr>
            <a:xfrm flipV="1">
              <a:off x="3443282" y="3861737"/>
              <a:ext cx="312725" cy="12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C828DBB-4F48-4A64-814B-3E32EF1EA283}"/>
                </a:ext>
              </a:extLst>
            </p:cNvPr>
            <p:cNvCxnSpPr>
              <a:cxnSpLocks/>
              <a:stCxn id="301" idx="0"/>
              <a:endCxn id="300" idx="2"/>
            </p:cNvCxnSpPr>
            <p:nvPr/>
          </p:nvCxnSpPr>
          <p:spPr>
            <a:xfrm>
              <a:off x="3575873" y="3880024"/>
              <a:ext cx="1803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0" name="Arc 299">
              <a:extLst>
                <a:ext uri="{FF2B5EF4-FFF2-40B4-BE49-F238E27FC236}">
                  <a16:creationId xmlns:a16="http://schemas.microsoft.com/office/drawing/2014/main" id="{674456CF-51E9-43EC-B1E1-8C87C0F4D5F3}"/>
                </a:ext>
              </a:extLst>
            </p:cNvPr>
            <p:cNvSpPr/>
            <p:nvPr/>
          </p:nvSpPr>
          <p:spPr>
            <a:xfrm>
              <a:off x="3737719" y="3861737"/>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Arc 300">
              <a:extLst>
                <a:ext uri="{FF2B5EF4-FFF2-40B4-BE49-F238E27FC236}">
                  <a16:creationId xmlns:a16="http://schemas.microsoft.com/office/drawing/2014/main" id="{B448628B-92A5-49ED-B51C-47CB6F681C3C}"/>
                </a:ext>
              </a:extLst>
            </p:cNvPr>
            <p:cNvSpPr/>
            <p:nvPr/>
          </p:nvSpPr>
          <p:spPr>
            <a:xfrm flipH="1">
              <a:off x="3557585" y="3880024"/>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2" name="Straight Connector 301">
              <a:extLst>
                <a:ext uri="{FF2B5EF4-FFF2-40B4-BE49-F238E27FC236}">
                  <a16:creationId xmlns:a16="http://schemas.microsoft.com/office/drawing/2014/main" id="{32079FFB-2B63-4709-8209-4287C4D1FC3F}"/>
                </a:ext>
              </a:extLst>
            </p:cNvPr>
            <p:cNvCxnSpPr>
              <a:cxnSpLocks/>
              <a:stCxn id="301" idx="2"/>
              <a:endCxn id="303" idx="0"/>
            </p:cNvCxnSpPr>
            <p:nvPr/>
          </p:nvCxnSpPr>
          <p:spPr>
            <a:xfrm flipV="1">
              <a:off x="3575644" y="3897173"/>
              <a:ext cx="176098" cy="1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3" name="Arc 302">
              <a:extLst>
                <a:ext uri="{FF2B5EF4-FFF2-40B4-BE49-F238E27FC236}">
                  <a16:creationId xmlns:a16="http://schemas.microsoft.com/office/drawing/2014/main" id="{F2413D2C-DB2E-44C1-B768-D203E3526A5B}"/>
                </a:ext>
              </a:extLst>
            </p:cNvPr>
            <p:cNvSpPr/>
            <p:nvPr/>
          </p:nvSpPr>
          <p:spPr>
            <a:xfrm>
              <a:off x="3733454" y="3897173"/>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4" name="Straight Connector 303">
              <a:extLst>
                <a:ext uri="{FF2B5EF4-FFF2-40B4-BE49-F238E27FC236}">
                  <a16:creationId xmlns:a16="http://schemas.microsoft.com/office/drawing/2014/main" id="{5A8292E2-307F-4950-8D58-EA873C6711DE}"/>
                </a:ext>
              </a:extLst>
            </p:cNvPr>
            <p:cNvCxnSpPr>
              <a:cxnSpLocks/>
            </p:cNvCxnSpPr>
            <p:nvPr/>
          </p:nvCxnSpPr>
          <p:spPr>
            <a:xfrm>
              <a:off x="3574056" y="3914743"/>
              <a:ext cx="180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5" name="Arc 304">
              <a:extLst>
                <a:ext uri="{FF2B5EF4-FFF2-40B4-BE49-F238E27FC236}">
                  <a16:creationId xmlns:a16="http://schemas.microsoft.com/office/drawing/2014/main" id="{EF93B8D3-3C96-4DEE-A62A-4B20529656ED}"/>
                </a:ext>
              </a:extLst>
            </p:cNvPr>
            <p:cNvSpPr/>
            <p:nvPr/>
          </p:nvSpPr>
          <p:spPr>
            <a:xfrm flipH="1">
              <a:off x="3557355" y="3915400"/>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6" name="Straight Connector 305">
              <a:extLst>
                <a:ext uri="{FF2B5EF4-FFF2-40B4-BE49-F238E27FC236}">
                  <a16:creationId xmlns:a16="http://schemas.microsoft.com/office/drawing/2014/main" id="{64AA63E8-39B0-4295-ACD5-8E7DBCE02A8C}"/>
                </a:ext>
              </a:extLst>
            </p:cNvPr>
            <p:cNvCxnSpPr>
              <a:cxnSpLocks/>
              <a:stCxn id="305" idx="2"/>
            </p:cNvCxnSpPr>
            <p:nvPr/>
          </p:nvCxnSpPr>
          <p:spPr>
            <a:xfrm>
              <a:off x="3575414" y="3933687"/>
              <a:ext cx="306374" cy="0"/>
            </a:xfrm>
            <a:prstGeom prst="line">
              <a:avLst/>
            </a:prstGeom>
            <a:ln w="19050">
              <a:gradFill flip="none" rotWithShape="1">
                <a:gsLst>
                  <a:gs pos="0">
                    <a:srgbClr val="FF0000"/>
                  </a:gs>
                  <a:gs pos="100000">
                    <a:srgbClr val="99009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188" name="Graphic 187" descr="Traffic light with solid fill">
            <a:extLst>
              <a:ext uri="{FF2B5EF4-FFF2-40B4-BE49-F238E27FC236}">
                <a16:creationId xmlns:a16="http://schemas.microsoft.com/office/drawing/2014/main" id="{085558CE-2476-4516-AD55-9F26EF37C56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920" y="2767395"/>
            <a:ext cx="548640" cy="548640"/>
          </a:xfrm>
          <a:prstGeom prst="rect">
            <a:avLst/>
          </a:prstGeom>
        </p:spPr>
      </p:pic>
      <p:pic>
        <p:nvPicPr>
          <p:cNvPr id="189" name="Graphic 188" descr="City with solid fill">
            <a:extLst>
              <a:ext uri="{FF2B5EF4-FFF2-40B4-BE49-F238E27FC236}">
                <a16:creationId xmlns:a16="http://schemas.microsoft.com/office/drawing/2014/main" id="{D814903B-80A0-4B5A-8891-3BFBD23737E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4859" y="3545272"/>
            <a:ext cx="548640" cy="548640"/>
          </a:xfrm>
          <a:prstGeom prst="rect">
            <a:avLst/>
          </a:prstGeom>
        </p:spPr>
      </p:pic>
      <p:pic>
        <p:nvPicPr>
          <p:cNvPr id="190" name="Graphic 189" descr="Doctor female with solid fill">
            <a:extLst>
              <a:ext uri="{FF2B5EF4-FFF2-40B4-BE49-F238E27FC236}">
                <a16:creationId xmlns:a16="http://schemas.microsoft.com/office/drawing/2014/main" id="{0A882E72-083D-4CFA-A511-13EAFB2DE8A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9964" y="4379876"/>
            <a:ext cx="548640" cy="548640"/>
          </a:xfrm>
          <a:prstGeom prst="rect">
            <a:avLst/>
          </a:prstGeom>
        </p:spPr>
      </p:pic>
      <p:pic>
        <p:nvPicPr>
          <p:cNvPr id="191" name="Graphic 190" descr="Dump truck with solid fill">
            <a:extLst>
              <a:ext uri="{FF2B5EF4-FFF2-40B4-BE49-F238E27FC236}">
                <a16:creationId xmlns:a16="http://schemas.microsoft.com/office/drawing/2014/main" id="{AC1DEF23-5425-4BAF-841E-A086F8A404D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9964" y="5203820"/>
            <a:ext cx="548640" cy="548640"/>
          </a:xfrm>
          <a:prstGeom prst="rect">
            <a:avLst/>
          </a:prstGeom>
        </p:spPr>
      </p:pic>
      <p:pic>
        <p:nvPicPr>
          <p:cNvPr id="192" name="Graphic 191" descr="Graduation cap with solid fill">
            <a:extLst>
              <a:ext uri="{FF2B5EF4-FFF2-40B4-BE49-F238E27FC236}">
                <a16:creationId xmlns:a16="http://schemas.microsoft.com/office/drawing/2014/main" id="{F81B35E8-DDE1-4C96-9A18-2B996AA332F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9964" y="1947338"/>
            <a:ext cx="548640" cy="548640"/>
          </a:xfrm>
          <a:prstGeom prst="rect">
            <a:avLst/>
          </a:prstGeom>
        </p:spPr>
      </p:pic>
      <p:sp>
        <p:nvSpPr>
          <p:cNvPr id="194" name="TextBox 193">
            <a:extLst>
              <a:ext uri="{FF2B5EF4-FFF2-40B4-BE49-F238E27FC236}">
                <a16:creationId xmlns:a16="http://schemas.microsoft.com/office/drawing/2014/main" id="{8A44B6FA-A7A4-4317-A36D-532687321708}"/>
              </a:ext>
            </a:extLst>
          </p:cNvPr>
          <p:cNvSpPr txBox="1"/>
          <p:nvPr/>
        </p:nvSpPr>
        <p:spPr>
          <a:xfrm>
            <a:off x="1074621" y="2031011"/>
            <a:ext cx="660400" cy="381295"/>
          </a:xfrm>
          <a:prstGeom prst="rect">
            <a:avLst/>
          </a:prstGeom>
        </p:spPr>
        <p:txBody>
          <a:bodyPr vert="horz" wrap="square" lIns="91440" tIns="45720" rIns="91440" bIns="45720" rtlCol="0">
            <a:normAutofit/>
          </a:bodyPr>
          <a:lstStyle/>
          <a:p>
            <a:pPr algn="ctr"/>
            <a:r>
              <a:rPr lang="en-US" dirty="0">
                <a:solidFill>
                  <a:schemeClr val="accent5"/>
                </a:solidFill>
                <a:latin typeface="Segoe UI Light" panose="020B0502040204020203" pitchFamily="34" charset="0"/>
                <a:cs typeface="Segoe UI Light" panose="020B0502040204020203" pitchFamily="34" charset="0"/>
              </a:rPr>
              <a:t>A</a:t>
            </a:r>
          </a:p>
        </p:txBody>
      </p:sp>
      <p:sp>
        <p:nvSpPr>
          <p:cNvPr id="195" name="TextBox 194">
            <a:extLst>
              <a:ext uri="{FF2B5EF4-FFF2-40B4-BE49-F238E27FC236}">
                <a16:creationId xmlns:a16="http://schemas.microsoft.com/office/drawing/2014/main" id="{167613CB-AD97-46EF-8656-E147229CD20C}"/>
              </a:ext>
            </a:extLst>
          </p:cNvPr>
          <p:cNvSpPr txBox="1"/>
          <p:nvPr/>
        </p:nvSpPr>
        <p:spPr>
          <a:xfrm>
            <a:off x="1074621" y="2851068"/>
            <a:ext cx="660400" cy="381295"/>
          </a:xfrm>
          <a:prstGeom prst="rect">
            <a:avLst/>
          </a:prstGeom>
        </p:spPr>
        <p:txBody>
          <a:bodyPr vert="horz" wrap="square" lIns="91440" tIns="45720" rIns="91440" bIns="45720" rtlCol="0">
            <a:normAutofit/>
          </a:bodyPr>
          <a:lstStyle/>
          <a:p>
            <a:pPr algn="ctr"/>
            <a:r>
              <a:rPr lang="en-US" dirty="0">
                <a:solidFill>
                  <a:schemeClr val="accent1">
                    <a:lumMod val="75000"/>
                  </a:schemeClr>
                </a:solidFill>
                <a:latin typeface="Segoe UI Light" panose="020B0502040204020203" pitchFamily="34" charset="0"/>
                <a:cs typeface="Segoe UI Light" panose="020B0502040204020203" pitchFamily="34" charset="0"/>
              </a:rPr>
              <a:t>B</a:t>
            </a:r>
          </a:p>
        </p:txBody>
      </p:sp>
      <p:sp>
        <p:nvSpPr>
          <p:cNvPr id="196" name="TextBox 195">
            <a:extLst>
              <a:ext uri="{FF2B5EF4-FFF2-40B4-BE49-F238E27FC236}">
                <a16:creationId xmlns:a16="http://schemas.microsoft.com/office/drawing/2014/main" id="{0DC30084-DC7C-41CB-AEF1-79921511F52E}"/>
              </a:ext>
            </a:extLst>
          </p:cNvPr>
          <p:cNvSpPr txBox="1"/>
          <p:nvPr/>
        </p:nvSpPr>
        <p:spPr>
          <a:xfrm>
            <a:off x="1074621" y="3628945"/>
            <a:ext cx="660400" cy="381295"/>
          </a:xfrm>
          <a:prstGeom prst="rect">
            <a:avLst/>
          </a:prstGeom>
        </p:spPr>
        <p:txBody>
          <a:bodyPr vert="horz" wrap="square" lIns="91440" tIns="45720" rIns="91440" bIns="45720" rtlCol="0">
            <a:normAutofit/>
          </a:bodyPr>
          <a:lstStyle/>
          <a:p>
            <a:pPr algn="ctr"/>
            <a:r>
              <a:rPr lang="en-US">
                <a:solidFill>
                  <a:schemeClr val="accent5"/>
                </a:solidFill>
                <a:latin typeface="Segoe UI Light" panose="020B0502040204020203" pitchFamily="34" charset="0"/>
                <a:cs typeface="Segoe UI Light" panose="020B0502040204020203" pitchFamily="34" charset="0"/>
              </a:rPr>
              <a:t>C</a:t>
            </a:r>
          </a:p>
        </p:txBody>
      </p:sp>
      <p:sp>
        <p:nvSpPr>
          <p:cNvPr id="213" name="TextBox 212">
            <a:extLst>
              <a:ext uri="{FF2B5EF4-FFF2-40B4-BE49-F238E27FC236}">
                <a16:creationId xmlns:a16="http://schemas.microsoft.com/office/drawing/2014/main" id="{BF905B36-C389-480D-B631-98FD54EA8E89}"/>
              </a:ext>
            </a:extLst>
          </p:cNvPr>
          <p:cNvSpPr txBox="1"/>
          <p:nvPr/>
        </p:nvSpPr>
        <p:spPr>
          <a:xfrm>
            <a:off x="1074621" y="4463549"/>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D</a:t>
            </a:r>
          </a:p>
        </p:txBody>
      </p:sp>
      <p:sp>
        <p:nvSpPr>
          <p:cNvPr id="214" name="TextBox 213">
            <a:extLst>
              <a:ext uri="{FF2B5EF4-FFF2-40B4-BE49-F238E27FC236}">
                <a16:creationId xmlns:a16="http://schemas.microsoft.com/office/drawing/2014/main" id="{6044378F-DFCC-4532-B796-AF38E94D78B4}"/>
              </a:ext>
            </a:extLst>
          </p:cNvPr>
          <p:cNvSpPr txBox="1"/>
          <p:nvPr/>
        </p:nvSpPr>
        <p:spPr>
          <a:xfrm>
            <a:off x="1074621" y="5287493"/>
            <a:ext cx="660400" cy="381295"/>
          </a:xfrm>
          <a:prstGeom prst="rect">
            <a:avLst/>
          </a:prstGeom>
        </p:spPr>
        <p:txBody>
          <a:bodyPr vert="horz" wrap="square" lIns="91440" tIns="45720" rIns="91440" bIns="45720" rtlCol="0">
            <a:normAutofit/>
          </a:bodyPr>
          <a:lstStyle/>
          <a:p>
            <a:pPr algn="ctr"/>
            <a:r>
              <a:rPr lang="en-US">
                <a:solidFill>
                  <a:schemeClr val="accent5"/>
                </a:solidFill>
                <a:latin typeface="Segoe UI Light" panose="020B0502040204020203" pitchFamily="34" charset="0"/>
                <a:cs typeface="Segoe UI Light" panose="020B0502040204020203" pitchFamily="34" charset="0"/>
              </a:rPr>
              <a:t>E</a:t>
            </a:r>
          </a:p>
        </p:txBody>
      </p:sp>
    </p:spTree>
    <p:extLst>
      <p:ext uri="{BB962C8B-B14F-4D97-AF65-F5344CB8AC3E}">
        <p14:creationId xmlns:p14="http://schemas.microsoft.com/office/powerpoint/2010/main" val="3573906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Title 192">
            <a:extLst>
              <a:ext uri="{FF2B5EF4-FFF2-40B4-BE49-F238E27FC236}">
                <a16:creationId xmlns:a16="http://schemas.microsoft.com/office/drawing/2014/main" id="{636A32F9-6FF6-4378-A4DB-FE9E108BB2AA}"/>
              </a:ext>
            </a:extLst>
          </p:cNvPr>
          <p:cNvSpPr>
            <a:spLocks noGrp="1"/>
          </p:cNvSpPr>
          <p:nvPr>
            <p:ph type="title"/>
          </p:nvPr>
        </p:nvSpPr>
        <p:spPr/>
        <p:txBody>
          <a:bodyPr>
            <a:normAutofit/>
          </a:bodyPr>
          <a:lstStyle/>
          <a:p>
            <a:r>
              <a:rPr lang="en-US">
                <a:solidFill>
                  <a:schemeClr val="bg1"/>
                </a:solidFill>
              </a:rPr>
              <a:t>AHU with Dual-Deck Zone Control</a:t>
            </a:r>
          </a:p>
        </p:txBody>
      </p:sp>
      <p:sp>
        <p:nvSpPr>
          <p:cNvPr id="5" name="Slide Number Placeholder 4">
            <a:extLst>
              <a:ext uri="{FF2B5EF4-FFF2-40B4-BE49-F238E27FC236}">
                <a16:creationId xmlns:a16="http://schemas.microsoft.com/office/drawing/2014/main" id="{27486671-80D3-4C77-9139-BC449C3FAFB5}"/>
              </a:ext>
            </a:extLst>
          </p:cNvPr>
          <p:cNvSpPr>
            <a:spLocks noGrp="1"/>
          </p:cNvSpPr>
          <p:nvPr>
            <p:ph type="sldNum" sz="quarter" idx="12"/>
          </p:nvPr>
        </p:nvSpPr>
        <p:spPr/>
        <p:txBody>
          <a:bodyPr/>
          <a:lstStyle/>
          <a:p>
            <a:fld id="{38EA6B26-9CA0-4144-9BE8-9A34F496FA80}" type="slidenum">
              <a:rPr lang="en-US" smtClean="0"/>
              <a:pPr/>
              <a:t>13</a:t>
            </a:fld>
            <a:endParaRPr lang="en-US"/>
          </a:p>
        </p:txBody>
      </p:sp>
      <p:sp>
        <p:nvSpPr>
          <p:cNvPr id="382" name="Rectangle 381">
            <a:extLst>
              <a:ext uri="{FF2B5EF4-FFF2-40B4-BE49-F238E27FC236}">
                <a16:creationId xmlns:a16="http://schemas.microsoft.com/office/drawing/2014/main" id="{3A9D428B-E852-4598-9DAF-60F21A52DF7A}"/>
              </a:ext>
            </a:extLst>
          </p:cNvPr>
          <p:cNvSpPr/>
          <p:nvPr/>
        </p:nvSpPr>
        <p:spPr>
          <a:xfrm>
            <a:off x="6788484" y="4307650"/>
            <a:ext cx="2409469"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43B1B03F-C3EF-4316-B5FE-3AA16BA36309}"/>
              </a:ext>
            </a:extLst>
          </p:cNvPr>
          <p:cNvSpPr/>
          <p:nvPr/>
        </p:nvSpPr>
        <p:spPr>
          <a:xfrm>
            <a:off x="9197953" y="4307650"/>
            <a:ext cx="269527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FE2AB8BE-3ECC-409F-8F23-C033644513EA}"/>
              </a:ext>
            </a:extLst>
          </p:cNvPr>
          <p:cNvSpPr/>
          <p:nvPr/>
        </p:nvSpPr>
        <p:spPr>
          <a:xfrm>
            <a:off x="2822749" y="4307650"/>
            <a:ext cx="396573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Arrow Connector 384">
            <a:extLst>
              <a:ext uri="{FF2B5EF4-FFF2-40B4-BE49-F238E27FC236}">
                <a16:creationId xmlns:a16="http://schemas.microsoft.com/office/drawing/2014/main" id="{855D5FC3-50D7-4F33-892A-AEA4B44E1097}"/>
              </a:ext>
            </a:extLst>
          </p:cNvPr>
          <p:cNvCxnSpPr>
            <a:cxnSpLocks/>
          </p:cNvCxnSpPr>
          <p:nvPr/>
        </p:nvCxnSpPr>
        <p:spPr>
          <a:xfrm flipV="1">
            <a:off x="6460447" y="2365455"/>
            <a:ext cx="573660" cy="1"/>
          </a:xfrm>
          <a:prstGeom prst="straightConnector1">
            <a:avLst/>
          </a:prstGeom>
          <a:ln w="19050">
            <a:gradFill flip="none" rotWithShape="1">
              <a:gsLst>
                <a:gs pos="39000">
                  <a:schemeClr val="bg1"/>
                </a:gs>
                <a:gs pos="80000">
                  <a:srgbClr val="FF0000"/>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386" name="Rectangle 385">
            <a:extLst>
              <a:ext uri="{FF2B5EF4-FFF2-40B4-BE49-F238E27FC236}">
                <a16:creationId xmlns:a16="http://schemas.microsoft.com/office/drawing/2014/main" id="{EAC9DF94-119C-4ABF-9DCC-A41B2DD8B8E2}"/>
              </a:ext>
            </a:extLst>
          </p:cNvPr>
          <p:cNvSpPr/>
          <p:nvPr/>
        </p:nvSpPr>
        <p:spPr>
          <a:xfrm>
            <a:off x="9588351" y="5741150"/>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a:extLst>
              <a:ext uri="{FF2B5EF4-FFF2-40B4-BE49-F238E27FC236}">
                <a16:creationId xmlns:a16="http://schemas.microsoft.com/office/drawing/2014/main" id="{F6563436-51E6-4977-BEBB-D0690C211080}"/>
              </a:ext>
            </a:extLst>
          </p:cNvPr>
          <p:cNvSpPr/>
          <p:nvPr/>
        </p:nvSpPr>
        <p:spPr>
          <a:xfrm>
            <a:off x="7053455" y="5741152"/>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ectangle 387">
            <a:extLst>
              <a:ext uri="{FF2B5EF4-FFF2-40B4-BE49-F238E27FC236}">
                <a16:creationId xmlns:a16="http://schemas.microsoft.com/office/drawing/2014/main" id="{504CF4C4-A6F1-47D1-A470-949DCD584FE8}"/>
              </a:ext>
            </a:extLst>
          </p:cNvPr>
          <p:cNvSpPr/>
          <p:nvPr/>
        </p:nvSpPr>
        <p:spPr>
          <a:xfrm>
            <a:off x="6288881" y="5741152"/>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a:extLst>
              <a:ext uri="{FF2B5EF4-FFF2-40B4-BE49-F238E27FC236}">
                <a16:creationId xmlns:a16="http://schemas.microsoft.com/office/drawing/2014/main" id="{706FFC37-4603-4D54-9743-DCD9EE1AA2B4}"/>
              </a:ext>
            </a:extLst>
          </p:cNvPr>
          <p:cNvSpPr/>
          <p:nvPr/>
        </p:nvSpPr>
        <p:spPr>
          <a:xfrm>
            <a:off x="3038520" y="3928383"/>
            <a:ext cx="8164655" cy="1720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1" name="Straight Arrow Connector 390">
            <a:extLst>
              <a:ext uri="{FF2B5EF4-FFF2-40B4-BE49-F238E27FC236}">
                <a16:creationId xmlns:a16="http://schemas.microsoft.com/office/drawing/2014/main" id="{356DF4CC-F736-4837-9710-B4AEA5F5A714}"/>
              </a:ext>
            </a:extLst>
          </p:cNvPr>
          <p:cNvCxnSpPr>
            <a:cxnSpLocks/>
          </p:cNvCxnSpPr>
          <p:nvPr/>
        </p:nvCxnSpPr>
        <p:spPr>
          <a:xfrm flipV="1">
            <a:off x="8670196" y="4014432"/>
            <a:ext cx="103258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2" name="Rectangle 391">
            <a:extLst>
              <a:ext uri="{FF2B5EF4-FFF2-40B4-BE49-F238E27FC236}">
                <a16:creationId xmlns:a16="http://schemas.microsoft.com/office/drawing/2014/main" id="{829ACAB7-C4EB-4158-9C16-00C0F7714014}"/>
              </a:ext>
            </a:extLst>
          </p:cNvPr>
          <p:cNvSpPr/>
          <p:nvPr/>
        </p:nvSpPr>
        <p:spPr>
          <a:xfrm>
            <a:off x="2448806" y="6282244"/>
            <a:ext cx="7388061" cy="2056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a:extLst>
              <a:ext uri="{FF2B5EF4-FFF2-40B4-BE49-F238E27FC236}">
                <a16:creationId xmlns:a16="http://schemas.microsoft.com/office/drawing/2014/main" id="{3F9264F9-88B3-4DE3-A687-50235D1D7489}"/>
              </a:ext>
            </a:extLst>
          </p:cNvPr>
          <p:cNvSpPr/>
          <p:nvPr/>
        </p:nvSpPr>
        <p:spPr>
          <a:xfrm>
            <a:off x="2448806" y="2852284"/>
            <a:ext cx="196205" cy="36356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4" name="supply fan">
            <a:extLst>
              <a:ext uri="{FF2B5EF4-FFF2-40B4-BE49-F238E27FC236}">
                <a16:creationId xmlns:a16="http://schemas.microsoft.com/office/drawing/2014/main" id="{5531D3BE-1F45-4BEC-AAAA-AC5528D743E2}"/>
              </a:ext>
            </a:extLst>
          </p:cNvPr>
          <p:cNvGrpSpPr/>
          <p:nvPr/>
        </p:nvGrpSpPr>
        <p:grpSpPr>
          <a:xfrm>
            <a:off x="5848317" y="2331911"/>
            <a:ext cx="417595" cy="340590"/>
            <a:chOff x="864394" y="2249557"/>
            <a:chExt cx="473869" cy="386487"/>
          </a:xfrm>
          <a:solidFill>
            <a:schemeClr val="bg1"/>
          </a:solidFill>
        </p:grpSpPr>
        <p:sp>
          <p:nvSpPr>
            <p:cNvPr id="536" name="Circle: Hollow 535">
              <a:extLst>
                <a:ext uri="{FF2B5EF4-FFF2-40B4-BE49-F238E27FC236}">
                  <a16:creationId xmlns:a16="http://schemas.microsoft.com/office/drawing/2014/main" id="{549ABF5A-E5DA-4AF9-8B6D-091A6ED7B646}"/>
                </a:ext>
              </a:extLst>
            </p:cNvPr>
            <p:cNvSpPr/>
            <p:nvPr/>
          </p:nvSpPr>
          <p:spPr>
            <a:xfrm>
              <a:off x="864394" y="2249557"/>
              <a:ext cx="386487" cy="386487"/>
            </a:xfrm>
            <a:prstGeom prst="donut">
              <a:avLst>
                <a:gd name="adj" fmla="val 358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7" name="Rectangle 536">
              <a:extLst>
                <a:ext uri="{FF2B5EF4-FFF2-40B4-BE49-F238E27FC236}">
                  <a16:creationId xmlns:a16="http://schemas.microsoft.com/office/drawing/2014/main" id="{E18D5916-3C72-4780-BD79-DD285F99EC02}"/>
                </a:ext>
              </a:extLst>
            </p:cNvPr>
            <p:cNvSpPr/>
            <p:nvPr/>
          </p:nvSpPr>
          <p:spPr>
            <a:xfrm>
              <a:off x="1057637" y="2249557"/>
              <a:ext cx="280626" cy="1380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Rectangle 394">
            <a:extLst>
              <a:ext uri="{FF2B5EF4-FFF2-40B4-BE49-F238E27FC236}">
                <a16:creationId xmlns:a16="http://schemas.microsoft.com/office/drawing/2014/main" id="{A200BE27-455D-4B09-9353-31FAB7CB5A2C}"/>
              </a:ext>
            </a:extLst>
          </p:cNvPr>
          <p:cNvSpPr/>
          <p:nvPr/>
        </p:nvSpPr>
        <p:spPr>
          <a:xfrm>
            <a:off x="5439581" y="1662962"/>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6" name="heating coil">
            <a:extLst>
              <a:ext uri="{FF2B5EF4-FFF2-40B4-BE49-F238E27FC236}">
                <a16:creationId xmlns:a16="http://schemas.microsoft.com/office/drawing/2014/main" id="{0D3E3897-469E-46A0-9A4F-E4761CB1A878}"/>
              </a:ext>
            </a:extLst>
          </p:cNvPr>
          <p:cNvGrpSpPr/>
          <p:nvPr/>
        </p:nvGrpSpPr>
        <p:grpSpPr>
          <a:xfrm rot="16200000">
            <a:off x="6559123" y="2308104"/>
            <a:ext cx="344196" cy="114732"/>
            <a:chOff x="3443282" y="3861737"/>
            <a:chExt cx="438506" cy="71951"/>
          </a:xfrm>
        </p:grpSpPr>
        <p:cxnSp>
          <p:nvCxnSpPr>
            <p:cNvPr id="527" name="Straight Connector 526">
              <a:extLst>
                <a:ext uri="{FF2B5EF4-FFF2-40B4-BE49-F238E27FC236}">
                  <a16:creationId xmlns:a16="http://schemas.microsoft.com/office/drawing/2014/main" id="{4D43B5F3-B036-4259-8856-4DCBD62A7224}"/>
                </a:ext>
              </a:extLst>
            </p:cNvPr>
            <p:cNvCxnSpPr>
              <a:cxnSpLocks/>
              <a:endCxn id="529" idx="0"/>
            </p:cNvCxnSpPr>
            <p:nvPr/>
          </p:nvCxnSpPr>
          <p:spPr>
            <a:xfrm flipV="1">
              <a:off x="3443282" y="3861737"/>
              <a:ext cx="312725" cy="1268"/>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6E8FA399-50AD-456C-8F4D-2A7327F834BA}"/>
                </a:ext>
              </a:extLst>
            </p:cNvPr>
            <p:cNvCxnSpPr>
              <a:cxnSpLocks/>
              <a:stCxn id="530" idx="0"/>
              <a:endCxn id="529" idx="2"/>
            </p:cNvCxnSpPr>
            <p:nvPr/>
          </p:nvCxnSpPr>
          <p:spPr>
            <a:xfrm>
              <a:off x="3575873" y="3880024"/>
              <a:ext cx="180363"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29" name="Arc 528">
              <a:extLst>
                <a:ext uri="{FF2B5EF4-FFF2-40B4-BE49-F238E27FC236}">
                  <a16:creationId xmlns:a16="http://schemas.microsoft.com/office/drawing/2014/main" id="{F1DB26CF-D865-4411-94AB-6DDA1200560D}"/>
                </a:ext>
              </a:extLst>
            </p:cNvPr>
            <p:cNvSpPr/>
            <p:nvPr/>
          </p:nvSpPr>
          <p:spPr>
            <a:xfrm>
              <a:off x="3737719" y="3861737"/>
              <a:ext cx="36576" cy="18288"/>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0" name="Arc 529">
              <a:extLst>
                <a:ext uri="{FF2B5EF4-FFF2-40B4-BE49-F238E27FC236}">
                  <a16:creationId xmlns:a16="http://schemas.microsoft.com/office/drawing/2014/main" id="{BE2EAB63-6573-43D6-9EB1-9CEDF16472CE}"/>
                </a:ext>
              </a:extLst>
            </p:cNvPr>
            <p:cNvSpPr/>
            <p:nvPr/>
          </p:nvSpPr>
          <p:spPr>
            <a:xfrm flipH="1">
              <a:off x="3557585" y="3880024"/>
              <a:ext cx="36576" cy="18288"/>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1" name="Straight Connector 530">
              <a:extLst>
                <a:ext uri="{FF2B5EF4-FFF2-40B4-BE49-F238E27FC236}">
                  <a16:creationId xmlns:a16="http://schemas.microsoft.com/office/drawing/2014/main" id="{6FAC4D99-4347-4510-A1FE-CB2A3017E36A}"/>
                </a:ext>
              </a:extLst>
            </p:cNvPr>
            <p:cNvCxnSpPr>
              <a:cxnSpLocks/>
              <a:stCxn id="530" idx="2"/>
              <a:endCxn id="532" idx="0"/>
            </p:cNvCxnSpPr>
            <p:nvPr/>
          </p:nvCxnSpPr>
          <p:spPr>
            <a:xfrm flipV="1">
              <a:off x="3575644" y="3897173"/>
              <a:ext cx="176098" cy="1138"/>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2" name="Arc 531">
              <a:extLst>
                <a:ext uri="{FF2B5EF4-FFF2-40B4-BE49-F238E27FC236}">
                  <a16:creationId xmlns:a16="http://schemas.microsoft.com/office/drawing/2014/main" id="{E30D8BB9-9594-412B-98DC-49846433CBDE}"/>
                </a:ext>
              </a:extLst>
            </p:cNvPr>
            <p:cNvSpPr/>
            <p:nvPr/>
          </p:nvSpPr>
          <p:spPr>
            <a:xfrm>
              <a:off x="3733454" y="3897173"/>
              <a:ext cx="36576" cy="18288"/>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3" name="Straight Connector 532">
              <a:extLst>
                <a:ext uri="{FF2B5EF4-FFF2-40B4-BE49-F238E27FC236}">
                  <a16:creationId xmlns:a16="http://schemas.microsoft.com/office/drawing/2014/main" id="{1382A2B0-C1B8-4EA6-B917-033B2F00517B}"/>
                </a:ext>
              </a:extLst>
            </p:cNvPr>
            <p:cNvCxnSpPr>
              <a:cxnSpLocks/>
            </p:cNvCxnSpPr>
            <p:nvPr/>
          </p:nvCxnSpPr>
          <p:spPr>
            <a:xfrm>
              <a:off x="3574056" y="3914743"/>
              <a:ext cx="180862"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534" name="Arc 533">
              <a:extLst>
                <a:ext uri="{FF2B5EF4-FFF2-40B4-BE49-F238E27FC236}">
                  <a16:creationId xmlns:a16="http://schemas.microsoft.com/office/drawing/2014/main" id="{D5C3C86A-C39C-44A4-8BF7-EADA4D7483BA}"/>
                </a:ext>
              </a:extLst>
            </p:cNvPr>
            <p:cNvSpPr/>
            <p:nvPr/>
          </p:nvSpPr>
          <p:spPr>
            <a:xfrm flipH="1">
              <a:off x="3557355" y="3915400"/>
              <a:ext cx="36576" cy="18288"/>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35" name="Straight Connector 534">
              <a:extLst>
                <a:ext uri="{FF2B5EF4-FFF2-40B4-BE49-F238E27FC236}">
                  <a16:creationId xmlns:a16="http://schemas.microsoft.com/office/drawing/2014/main" id="{CE66C4E2-DFB8-4ADB-BAAF-EA9585FEBE0A}"/>
                </a:ext>
              </a:extLst>
            </p:cNvPr>
            <p:cNvCxnSpPr>
              <a:cxnSpLocks/>
              <a:stCxn id="534" idx="2"/>
            </p:cNvCxnSpPr>
            <p:nvPr/>
          </p:nvCxnSpPr>
          <p:spPr>
            <a:xfrm>
              <a:off x="3575414" y="3933687"/>
              <a:ext cx="306374" cy="0"/>
            </a:xfrm>
            <a:prstGeom prst="line">
              <a:avLst/>
            </a:prstGeom>
            <a:ln w="9525">
              <a:gradFill flip="none" rotWithShape="1">
                <a:gsLst>
                  <a:gs pos="0">
                    <a:srgbClr val="C00000"/>
                  </a:gs>
                  <a:gs pos="100000">
                    <a:srgbClr val="990099"/>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398" name="Rectangle 397">
            <a:extLst>
              <a:ext uri="{FF2B5EF4-FFF2-40B4-BE49-F238E27FC236}">
                <a16:creationId xmlns:a16="http://schemas.microsoft.com/office/drawing/2014/main" id="{8E1E766B-B9B4-4A7F-ABD7-23766C1BC50E}"/>
              </a:ext>
            </a:extLst>
          </p:cNvPr>
          <p:cNvSpPr/>
          <p:nvPr/>
        </p:nvSpPr>
        <p:spPr>
          <a:xfrm>
            <a:off x="4839373" y="1667923"/>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 name="Straight Connector 398">
            <a:extLst>
              <a:ext uri="{FF2B5EF4-FFF2-40B4-BE49-F238E27FC236}">
                <a16:creationId xmlns:a16="http://schemas.microsoft.com/office/drawing/2014/main" id="{A3431ADE-0B2F-41C0-A703-B75756136826}"/>
              </a:ext>
            </a:extLst>
          </p:cNvPr>
          <p:cNvCxnSpPr>
            <a:cxnSpLocks/>
          </p:cNvCxnSpPr>
          <p:nvPr/>
        </p:nvCxnSpPr>
        <p:spPr>
          <a:xfrm flipH="1">
            <a:off x="5947658" y="1730600"/>
            <a:ext cx="2812" cy="5313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0" name="Group 399">
            <a:extLst>
              <a:ext uri="{FF2B5EF4-FFF2-40B4-BE49-F238E27FC236}">
                <a16:creationId xmlns:a16="http://schemas.microsoft.com/office/drawing/2014/main" id="{E28F7F54-95A8-4657-9E25-EAD90A9928DA}"/>
              </a:ext>
            </a:extLst>
          </p:cNvPr>
          <p:cNvGrpSpPr/>
          <p:nvPr/>
        </p:nvGrpSpPr>
        <p:grpSpPr>
          <a:xfrm>
            <a:off x="5281847" y="2323044"/>
            <a:ext cx="108335" cy="422455"/>
            <a:chOff x="5297072" y="1718748"/>
            <a:chExt cx="86342" cy="336691"/>
          </a:xfrm>
        </p:grpSpPr>
        <p:cxnSp>
          <p:nvCxnSpPr>
            <p:cNvPr id="512" name="Straight Connector 511">
              <a:extLst>
                <a:ext uri="{FF2B5EF4-FFF2-40B4-BE49-F238E27FC236}">
                  <a16:creationId xmlns:a16="http://schemas.microsoft.com/office/drawing/2014/main" id="{42B1A9F3-B5CD-492E-A4A5-4868347D7885}"/>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D0237759-771D-4666-B452-BDED19AED7D6}"/>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E14FA4B9-A379-444B-A0E9-19DF58A223EC}"/>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EC0E8D0B-E492-4541-9530-B309F1B43973}"/>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EC1CC3A2-33D8-461F-85C8-5A0E98404A23}"/>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1D45B6FD-374D-4C56-BA9F-822404523710}"/>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01" name="Straight Connector 400">
            <a:extLst>
              <a:ext uri="{FF2B5EF4-FFF2-40B4-BE49-F238E27FC236}">
                <a16:creationId xmlns:a16="http://schemas.microsoft.com/office/drawing/2014/main" id="{D554246B-591C-4136-A883-B752ED213612}"/>
              </a:ext>
            </a:extLst>
          </p:cNvPr>
          <p:cNvCxnSpPr>
            <a:cxnSpLocks/>
          </p:cNvCxnSpPr>
          <p:nvPr/>
        </p:nvCxnSpPr>
        <p:spPr>
          <a:xfrm>
            <a:off x="5933038" y="2728439"/>
            <a:ext cx="0" cy="2530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707EEC13-7F1B-4854-8160-E60E7018861F}"/>
              </a:ext>
            </a:extLst>
          </p:cNvPr>
          <p:cNvCxnSpPr>
            <a:cxnSpLocks/>
          </p:cNvCxnSpPr>
          <p:nvPr/>
        </p:nvCxnSpPr>
        <p:spPr>
          <a:xfrm>
            <a:off x="5332625" y="1732484"/>
            <a:ext cx="0" cy="5882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7B412948-83F9-4532-B5B9-E5BC7B182FAC}"/>
              </a:ext>
            </a:extLst>
          </p:cNvPr>
          <p:cNvCxnSpPr>
            <a:cxnSpLocks/>
          </p:cNvCxnSpPr>
          <p:nvPr/>
        </p:nvCxnSpPr>
        <p:spPr>
          <a:xfrm>
            <a:off x="5329814" y="2760492"/>
            <a:ext cx="0" cy="219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4" name="Group 403">
            <a:extLst>
              <a:ext uri="{FF2B5EF4-FFF2-40B4-BE49-F238E27FC236}">
                <a16:creationId xmlns:a16="http://schemas.microsoft.com/office/drawing/2014/main" id="{818D7688-7208-4895-B2ED-14D57B45B6EC}"/>
              </a:ext>
            </a:extLst>
          </p:cNvPr>
          <p:cNvGrpSpPr/>
          <p:nvPr/>
        </p:nvGrpSpPr>
        <p:grpSpPr>
          <a:xfrm rot="16200000">
            <a:off x="4960482" y="1876219"/>
            <a:ext cx="108335" cy="422455"/>
            <a:chOff x="5297072" y="1718748"/>
            <a:chExt cx="86342" cy="336691"/>
          </a:xfrm>
        </p:grpSpPr>
        <p:cxnSp>
          <p:nvCxnSpPr>
            <p:cNvPr id="506" name="Straight Connector 505">
              <a:extLst>
                <a:ext uri="{FF2B5EF4-FFF2-40B4-BE49-F238E27FC236}">
                  <a16:creationId xmlns:a16="http://schemas.microsoft.com/office/drawing/2014/main" id="{EE631675-DE79-4CD7-85A9-3C9B5C8632CC}"/>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BF417681-32E7-40A4-8DCB-BCB85B99BFB5}"/>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81D12E6B-DA50-492C-A0C2-BA29C647BCE9}"/>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E0AC153C-CEEB-44ED-A1BD-15549F38717E}"/>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4A59F85A-5DF0-4E1C-BBE3-535C5392CA05}"/>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a:extLst>
                <a:ext uri="{FF2B5EF4-FFF2-40B4-BE49-F238E27FC236}">
                  <a16:creationId xmlns:a16="http://schemas.microsoft.com/office/drawing/2014/main" id="{BA787890-FA1B-438E-9687-164382C0EBA0}"/>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05" name="Group 404">
            <a:extLst>
              <a:ext uri="{FF2B5EF4-FFF2-40B4-BE49-F238E27FC236}">
                <a16:creationId xmlns:a16="http://schemas.microsoft.com/office/drawing/2014/main" id="{D64CE589-51C2-4C53-A941-718002148353}"/>
              </a:ext>
            </a:extLst>
          </p:cNvPr>
          <p:cNvGrpSpPr/>
          <p:nvPr/>
        </p:nvGrpSpPr>
        <p:grpSpPr>
          <a:xfrm rot="16200000">
            <a:off x="5567369" y="1884260"/>
            <a:ext cx="108335" cy="422455"/>
            <a:chOff x="5297072" y="1718748"/>
            <a:chExt cx="86342" cy="336691"/>
          </a:xfrm>
        </p:grpSpPr>
        <p:cxnSp>
          <p:nvCxnSpPr>
            <p:cNvPr id="500" name="Straight Connector 499">
              <a:extLst>
                <a:ext uri="{FF2B5EF4-FFF2-40B4-BE49-F238E27FC236}">
                  <a16:creationId xmlns:a16="http://schemas.microsoft.com/office/drawing/2014/main" id="{6B64132F-01C9-4B9B-8EC3-B579679D1912}"/>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DB30CF9F-F0C0-4416-AD3F-6D1CD3613015}"/>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00F1479E-74ED-4DDC-A558-FA66E206110E}"/>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FE020F66-9946-4A25-80BE-409ADA84B51A}"/>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5C90F70A-F733-48D0-883C-C3927A6D4D51}"/>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41C6BF99-EAD4-47CC-8D61-E5ABB0C450AC}"/>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06" name="Straight Connector 405">
            <a:extLst>
              <a:ext uri="{FF2B5EF4-FFF2-40B4-BE49-F238E27FC236}">
                <a16:creationId xmlns:a16="http://schemas.microsoft.com/office/drawing/2014/main" id="{79374990-A5C2-4B82-9B73-4617F45ED1E1}"/>
              </a:ext>
            </a:extLst>
          </p:cNvPr>
          <p:cNvCxnSpPr>
            <a:cxnSpLocks/>
          </p:cNvCxnSpPr>
          <p:nvPr/>
        </p:nvCxnSpPr>
        <p:spPr>
          <a:xfrm>
            <a:off x="4703488" y="2091808"/>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1FE370C6-FB0B-476A-9A36-10C362900B66}"/>
              </a:ext>
            </a:extLst>
          </p:cNvPr>
          <p:cNvCxnSpPr>
            <a:cxnSpLocks/>
          </p:cNvCxnSpPr>
          <p:nvPr/>
        </p:nvCxnSpPr>
        <p:spPr>
          <a:xfrm>
            <a:off x="5242125" y="2091808"/>
            <a:ext cx="1701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975CAF9C-3EF1-4F36-8FBF-D4344BE37756}"/>
              </a:ext>
            </a:extLst>
          </p:cNvPr>
          <p:cNvCxnSpPr>
            <a:cxnSpLocks/>
          </p:cNvCxnSpPr>
          <p:nvPr/>
        </p:nvCxnSpPr>
        <p:spPr>
          <a:xfrm>
            <a:off x="5836886" y="2091808"/>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2EF28FDF-87FD-4326-9638-FC4F5AE928BB}"/>
              </a:ext>
            </a:extLst>
          </p:cNvPr>
          <p:cNvCxnSpPr>
            <a:cxnSpLocks/>
          </p:cNvCxnSpPr>
          <p:nvPr/>
        </p:nvCxnSpPr>
        <p:spPr>
          <a:xfrm>
            <a:off x="5947658" y="2249954"/>
            <a:ext cx="15687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2FFA5BE2-5BDE-4E66-9A37-6B6249930749}"/>
              </a:ext>
            </a:extLst>
          </p:cNvPr>
          <p:cNvCxnSpPr>
            <a:cxnSpLocks/>
          </p:cNvCxnSpPr>
          <p:nvPr/>
        </p:nvCxnSpPr>
        <p:spPr>
          <a:xfrm>
            <a:off x="5931985" y="2736551"/>
            <a:ext cx="103341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A52C1C90-9FEE-44B1-A82E-062324FBB06B}"/>
              </a:ext>
            </a:extLst>
          </p:cNvPr>
          <p:cNvCxnSpPr>
            <a:cxnSpLocks/>
          </p:cNvCxnSpPr>
          <p:nvPr/>
        </p:nvCxnSpPr>
        <p:spPr>
          <a:xfrm>
            <a:off x="6956928" y="2728439"/>
            <a:ext cx="0" cy="255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3" name="Rectangle 412">
            <a:extLst>
              <a:ext uri="{FF2B5EF4-FFF2-40B4-BE49-F238E27FC236}">
                <a16:creationId xmlns:a16="http://schemas.microsoft.com/office/drawing/2014/main" id="{8B825DDC-F9F7-417D-898C-C90E74D1669A}"/>
              </a:ext>
            </a:extLst>
          </p:cNvPr>
          <p:cNvSpPr/>
          <p:nvPr/>
        </p:nvSpPr>
        <p:spPr>
          <a:xfrm>
            <a:off x="2448807" y="2646594"/>
            <a:ext cx="2261072" cy="2277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TextBox 414">
            <a:extLst>
              <a:ext uri="{FF2B5EF4-FFF2-40B4-BE49-F238E27FC236}">
                <a16:creationId xmlns:a16="http://schemas.microsoft.com/office/drawing/2014/main" id="{36A14E97-9D93-4458-96DF-CADA7A1D3153}"/>
              </a:ext>
            </a:extLst>
          </p:cNvPr>
          <p:cNvSpPr txBox="1"/>
          <p:nvPr/>
        </p:nvSpPr>
        <p:spPr>
          <a:xfrm>
            <a:off x="7686732" y="2116094"/>
            <a:ext cx="1256136"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Cooling coil</a:t>
            </a:r>
          </a:p>
        </p:txBody>
      </p:sp>
      <p:sp>
        <p:nvSpPr>
          <p:cNvPr id="416" name="TextBox 415">
            <a:extLst>
              <a:ext uri="{FF2B5EF4-FFF2-40B4-BE49-F238E27FC236}">
                <a16:creationId xmlns:a16="http://schemas.microsoft.com/office/drawing/2014/main" id="{243F89AA-8220-4402-9705-A7F111A62C85}"/>
              </a:ext>
            </a:extLst>
          </p:cNvPr>
          <p:cNvSpPr txBox="1"/>
          <p:nvPr/>
        </p:nvSpPr>
        <p:spPr>
          <a:xfrm>
            <a:off x="7603824" y="1680945"/>
            <a:ext cx="1349353"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Heating coil</a:t>
            </a:r>
          </a:p>
        </p:txBody>
      </p:sp>
      <p:cxnSp>
        <p:nvCxnSpPr>
          <p:cNvPr id="417" name="Straight Connector 416">
            <a:extLst>
              <a:ext uri="{FF2B5EF4-FFF2-40B4-BE49-F238E27FC236}">
                <a16:creationId xmlns:a16="http://schemas.microsoft.com/office/drawing/2014/main" id="{0AD1A223-ED1E-4EFA-8DFA-2B6836B10B09}"/>
              </a:ext>
            </a:extLst>
          </p:cNvPr>
          <p:cNvCxnSpPr>
            <a:cxnSpLocks/>
          </p:cNvCxnSpPr>
          <p:nvPr/>
        </p:nvCxnSpPr>
        <p:spPr>
          <a:xfrm flipH="1">
            <a:off x="6849571" y="1830096"/>
            <a:ext cx="781760" cy="352883"/>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B755DF96-8251-4967-B053-C968A0250813}"/>
              </a:ext>
            </a:extLst>
          </p:cNvPr>
          <p:cNvCxnSpPr>
            <a:cxnSpLocks/>
          </p:cNvCxnSpPr>
          <p:nvPr/>
        </p:nvCxnSpPr>
        <p:spPr>
          <a:xfrm flipV="1">
            <a:off x="6922664" y="2289994"/>
            <a:ext cx="752332" cy="25885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2950F9E3-F4CD-4615-99D7-E832A7311E2B}"/>
              </a:ext>
            </a:extLst>
          </p:cNvPr>
          <p:cNvCxnSpPr>
            <a:cxnSpLocks/>
          </p:cNvCxnSpPr>
          <p:nvPr/>
        </p:nvCxnSpPr>
        <p:spPr>
          <a:xfrm flipH="1">
            <a:off x="5432806" y="2682402"/>
            <a:ext cx="397240" cy="496193"/>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420" name="TextBox 419">
            <a:extLst>
              <a:ext uri="{FF2B5EF4-FFF2-40B4-BE49-F238E27FC236}">
                <a16:creationId xmlns:a16="http://schemas.microsoft.com/office/drawing/2014/main" id="{034C72DF-3F64-4143-8256-1FBA2BE90365}"/>
              </a:ext>
            </a:extLst>
          </p:cNvPr>
          <p:cNvSpPr txBox="1"/>
          <p:nvPr/>
        </p:nvSpPr>
        <p:spPr>
          <a:xfrm>
            <a:off x="2740194" y="3071059"/>
            <a:ext cx="2739351"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Supply air fan (constant volume)</a:t>
            </a:r>
          </a:p>
        </p:txBody>
      </p:sp>
      <p:sp>
        <p:nvSpPr>
          <p:cNvPr id="421" name="TextBox 420">
            <a:extLst>
              <a:ext uri="{FF2B5EF4-FFF2-40B4-BE49-F238E27FC236}">
                <a16:creationId xmlns:a16="http://schemas.microsoft.com/office/drawing/2014/main" id="{0C536093-B953-4724-8B4C-DFEF184FB3F7}"/>
              </a:ext>
            </a:extLst>
          </p:cNvPr>
          <p:cNvSpPr txBox="1"/>
          <p:nvPr/>
        </p:nvSpPr>
        <p:spPr>
          <a:xfrm>
            <a:off x="7392239" y="3065422"/>
            <a:ext cx="1174760"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Hot air duct</a:t>
            </a:r>
          </a:p>
        </p:txBody>
      </p:sp>
      <p:sp>
        <p:nvSpPr>
          <p:cNvPr id="422" name="TextBox 421">
            <a:extLst>
              <a:ext uri="{FF2B5EF4-FFF2-40B4-BE49-F238E27FC236}">
                <a16:creationId xmlns:a16="http://schemas.microsoft.com/office/drawing/2014/main" id="{982972AE-A00C-4E21-B4C5-9259358DE8FD}"/>
              </a:ext>
            </a:extLst>
          </p:cNvPr>
          <p:cNvSpPr txBox="1"/>
          <p:nvPr/>
        </p:nvSpPr>
        <p:spPr>
          <a:xfrm>
            <a:off x="2311342" y="1690003"/>
            <a:ext cx="2277157"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Exhaust air damper</a:t>
            </a:r>
          </a:p>
        </p:txBody>
      </p:sp>
      <p:sp>
        <p:nvSpPr>
          <p:cNvPr id="423" name="TextBox 422">
            <a:extLst>
              <a:ext uri="{FF2B5EF4-FFF2-40B4-BE49-F238E27FC236}">
                <a16:creationId xmlns:a16="http://schemas.microsoft.com/office/drawing/2014/main" id="{47E9B12A-C27A-4431-A94B-A715D0FDEB7A}"/>
              </a:ext>
            </a:extLst>
          </p:cNvPr>
          <p:cNvSpPr txBox="1"/>
          <p:nvPr/>
        </p:nvSpPr>
        <p:spPr>
          <a:xfrm>
            <a:off x="2516395" y="2059778"/>
            <a:ext cx="2072104"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Outside air damper</a:t>
            </a:r>
          </a:p>
        </p:txBody>
      </p:sp>
      <p:sp>
        <p:nvSpPr>
          <p:cNvPr id="424" name="TextBox 423">
            <a:extLst>
              <a:ext uri="{FF2B5EF4-FFF2-40B4-BE49-F238E27FC236}">
                <a16:creationId xmlns:a16="http://schemas.microsoft.com/office/drawing/2014/main" id="{9B994748-440B-4ECA-A99B-9A136A72310C}"/>
              </a:ext>
            </a:extLst>
          </p:cNvPr>
          <p:cNvSpPr txBox="1"/>
          <p:nvPr/>
        </p:nvSpPr>
        <p:spPr>
          <a:xfrm>
            <a:off x="2668094" y="2318266"/>
            <a:ext cx="1920405"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Mixed air damper</a:t>
            </a:r>
          </a:p>
        </p:txBody>
      </p:sp>
      <p:cxnSp>
        <p:nvCxnSpPr>
          <p:cNvPr id="425" name="Straight Connector 424">
            <a:extLst>
              <a:ext uri="{FF2B5EF4-FFF2-40B4-BE49-F238E27FC236}">
                <a16:creationId xmlns:a16="http://schemas.microsoft.com/office/drawing/2014/main" id="{F0574389-D0D8-42C0-A2E3-C73A675238AE}"/>
              </a:ext>
            </a:extLst>
          </p:cNvPr>
          <p:cNvCxnSpPr>
            <a:cxnSpLocks/>
            <a:endCxn id="423" idx="3"/>
          </p:cNvCxnSpPr>
          <p:nvPr/>
        </p:nvCxnSpPr>
        <p:spPr>
          <a:xfrm flipH="1">
            <a:off x="4588499" y="2187248"/>
            <a:ext cx="1002832" cy="26419"/>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A25F435C-2B3E-4DBD-9E9B-C3FE9A180275}"/>
              </a:ext>
            </a:extLst>
          </p:cNvPr>
          <p:cNvCxnSpPr>
            <a:cxnSpLocks/>
            <a:endCxn id="424" idx="3"/>
          </p:cNvCxnSpPr>
          <p:nvPr/>
        </p:nvCxnSpPr>
        <p:spPr>
          <a:xfrm flipH="1">
            <a:off x="4588499" y="2453427"/>
            <a:ext cx="635742" cy="1872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C72891E5-4B0E-4911-801E-B410BD7EF01E}"/>
              </a:ext>
            </a:extLst>
          </p:cNvPr>
          <p:cNvCxnSpPr>
            <a:cxnSpLocks/>
            <a:endCxn id="422" idx="3"/>
          </p:cNvCxnSpPr>
          <p:nvPr/>
        </p:nvCxnSpPr>
        <p:spPr>
          <a:xfrm flipH="1" flipV="1">
            <a:off x="4588499" y="1843892"/>
            <a:ext cx="273966" cy="128564"/>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D997FFE2-9CBE-4B63-A8E6-91C637160138}"/>
              </a:ext>
            </a:extLst>
          </p:cNvPr>
          <p:cNvCxnSpPr>
            <a:cxnSpLocks/>
          </p:cNvCxnSpPr>
          <p:nvPr/>
        </p:nvCxnSpPr>
        <p:spPr>
          <a:xfrm flipV="1">
            <a:off x="3625666" y="4469711"/>
            <a:ext cx="253863" cy="11872"/>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429" name="TextBox 428">
            <a:extLst>
              <a:ext uri="{FF2B5EF4-FFF2-40B4-BE49-F238E27FC236}">
                <a16:creationId xmlns:a16="http://schemas.microsoft.com/office/drawing/2014/main" id="{3767E05D-B67B-48A7-871B-1844CAEC2DF1}"/>
              </a:ext>
            </a:extLst>
          </p:cNvPr>
          <p:cNvSpPr txBox="1"/>
          <p:nvPr/>
        </p:nvSpPr>
        <p:spPr>
          <a:xfrm>
            <a:off x="3813213" y="4337406"/>
            <a:ext cx="1538419" cy="523220"/>
          </a:xfrm>
          <a:prstGeom prst="rect">
            <a:avLst/>
          </a:prstGeom>
          <a:noFill/>
        </p:spPr>
        <p:txBody>
          <a:bodyPr wrap="square" rtlCol="0">
            <a:spAutoFit/>
          </a:bodyPr>
          <a:lstStyle/>
          <a:p>
            <a:r>
              <a:rPr lang="en-US" sz="1400">
                <a:solidFill>
                  <a:schemeClr val="accent5">
                    <a:lumMod val="20000"/>
                    <a:lumOff val="80000"/>
                  </a:schemeClr>
                </a:solidFill>
                <a:latin typeface="Arial" panose="020B0604020202020204" pitchFamily="34" charset="0"/>
                <a:cs typeface="Arial" panose="020B0604020202020204" pitchFamily="34" charset="0"/>
              </a:rPr>
              <a:t>Linked mixing damper</a:t>
            </a:r>
          </a:p>
        </p:txBody>
      </p:sp>
      <p:sp>
        <p:nvSpPr>
          <p:cNvPr id="430" name="TextBox 429">
            <a:extLst>
              <a:ext uri="{FF2B5EF4-FFF2-40B4-BE49-F238E27FC236}">
                <a16:creationId xmlns:a16="http://schemas.microsoft.com/office/drawing/2014/main" id="{47D36B08-B992-4A0B-B916-7CC74D54AD77}"/>
              </a:ext>
            </a:extLst>
          </p:cNvPr>
          <p:cNvSpPr txBox="1"/>
          <p:nvPr/>
        </p:nvSpPr>
        <p:spPr>
          <a:xfrm>
            <a:off x="4312640" y="5613018"/>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A</a:t>
            </a:r>
          </a:p>
        </p:txBody>
      </p:sp>
      <p:sp>
        <p:nvSpPr>
          <p:cNvPr id="431" name="TextBox 430">
            <a:extLst>
              <a:ext uri="{FF2B5EF4-FFF2-40B4-BE49-F238E27FC236}">
                <a16:creationId xmlns:a16="http://schemas.microsoft.com/office/drawing/2014/main" id="{2C3DC4B8-218B-40DB-AD72-B02C120AF5FD}"/>
              </a:ext>
            </a:extLst>
          </p:cNvPr>
          <p:cNvSpPr txBox="1"/>
          <p:nvPr/>
        </p:nvSpPr>
        <p:spPr>
          <a:xfrm>
            <a:off x="7507543" y="5645752"/>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B</a:t>
            </a:r>
          </a:p>
        </p:txBody>
      </p:sp>
      <p:sp>
        <p:nvSpPr>
          <p:cNvPr id="432" name="TextBox 431">
            <a:extLst>
              <a:ext uri="{FF2B5EF4-FFF2-40B4-BE49-F238E27FC236}">
                <a16:creationId xmlns:a16="http://schemas.microsoft.com/office/drawing/2014/main" id="{70B95F72-07E2-44A5-B8F3-AD6FDC2097DC}"/>
              </a:ext>
            </a:extLst>
          </p:cNvPr>
          <p:cNvSpPr txBox="1"/>
          <p:nvPr/>
        </p:nvSpPr>
        <p:spPr>
          <a:xfrm>
            <a:off x="10225624" y="5613156"/>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C</a:t>
            </a:r>
          </a:p>
        </p:txBody>
      </p:sp>
      <p:sp>
        <p:nvSpPr>
          <p:cNvPr id="433" name="TextBox 432">
            <a:extLst>
              <a:ext uri="{FF2B5EF4-FFF2-40B4-BE49-F238E27FC236}">
                <a16:creationId xmlns:a16="http://schemas.microsoft.com/office/drawing/2014/main" id="{B88B813B-C8B3-44E7-9B7A-859F931B0950}"/>
              </a:ext>
            </a:extLst>
          </p:cNvPr>
          <p:cNvSpPr txBox="1"/>
          <p:nvPr/>
        </p:nvSpPr>
        <p:spPr>
          <a:xfrm>
            <a:off x="2668094" y="6004569"/>
            <a:ext cx="1644546"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Return air duct</a:t>
            </a:r>
          </a:p>
        </p:txBody>
      </p:sp>
      <p:cxnSp>
        <p:nvCxnSpPr>
          <p:cNvPr id="434" name="Straight Arrow Connector 433">
            <a:extLst>
              <a:ext uri="{FF2B5EF4-FFF2-40B4-BE49-F238E27FC236}">
                <a16:creationId xmlns:a16="http://schemas.microsoft.com/office/drawing/2014/main" id="{16997870-AD03-4157-AFD9-D913D488586D}"/>
              </a:ext>
            </a:extLst>
          </p:cNvPr>
          <p:cNvCxnSpPr>
            <a:cxnSpLocks/>
          </p:cNvCxnSpPr>
          <p:nvPr/>
        </p:nvCxnSpPr>
        <p:spPr>
          <a:xfrm flipH="1" flipV="1">
            <a:off x="3641432" y="6385089"/>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5" name="Straight Arrow Connector 434">
            <a:extLst>
              <a:ext uri="{FF2B5EF4-FFF2-40B4-BE49-F238E27FC236}">
                <a16:creationId xmlns:a16="http://schemas.microsoft.com/office/drawing/2014/main" id="{E49914B2-24EE-47C4-B624-0AB543DE7CCF}"/>
              </a:ext>
            </a:extLst>
          </p:cNvPr>
          <p:cNvCxnSpPr>
            <a:cxnSpLocks/>
          </p:cNvCxnSpPr>
          <p:nvPr/>
        </p:nvCxnSpPr>
        <p:spPr>
          <a:xfrm flipV="1">
            <a:off x="2880567" y="2760492"/>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6" name="Straight Arrow Connector 435">
            <a:extLst>
              <a:ext uri="{FF2B5EF4-FFF2-40B4-BE49-F238E27FC236}">
                <a16:creationId xmlns:a16="http://schemas.microsoft.com/office/drawing/2014/main" id="{1FB59452-3565-4DA5-BD0D-2282D1F7D806}"/>
              </a:ext>
            </a:extLst>
          </p:cNvPr>
          <p:cNvCxnSpPr>
            <a:cxnSpLocks/>
          </p:cNvCxnSpPr>
          <p:nvPr/>
        </p:nvCxnSpPr>
        <p:spPr>
          <a:xfrm>
            <a:off x="6412320" y="5461652"/>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7" name="Straight Arrow Connector 436">
            <a:extLst>
              <a:ext uri="{FF2B5EF4-FFF2-40B4-BE49-F238E27FC236}">
                <a16:creationId xmlns:a16="http://schemas.microsoft.com/office/drawing/2014/main" id="{15381BEE-B972-4C92-AF7B-74381F6C8085}"/>
              </a:ext>
            </a:extLst>
          </p:cNvPr>
          <p:cNvCxnSpPr>
            <a:cxnSpLocks/>
          </p:cNvCxnSpPr>
          <p:nvPr/>
        </p:nvCxnSpPr>
        <p:spPr>
          <a:xfrm>
            <a:off x="7176894" y="5461652"/>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38" name="Straight Arrow Connector 437">
            <a:extLst>
              <a:ext uri="{FF2B5EF4-FFF2-40B4-BE49-F238E27FC236}">
                <a16:creationId xmlns:a16="http://schemas.microsoft.com/office/drawing/2014/main" id="{3D6FB50A-F653-4544-90EF-C8D8D8F93DBA}"/>
              </a:ext>
            </a:extLst>
          </p:cNvPr>
          <p:cNvCxnSpPr>
            <a:cxnSpLocks/>
          </p:cNvCxnSpPr>
          <p:nvPr/>
        </p:nvCxnSpPr>
        <p:spPr>
          <a:xfrm>
            <a:off x="9711789" y="5461652"/>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1" name="Straight Arrow Connector 440">
            <a:extLst>
              <a:ext uri="{FF2B5EF4-FFF2-40B4-BE49-F238E27FC236}">
                <a16:creationId xmlns:a16="http://schemas.microsoft.com/office/drawing/2014/main" id="{DBE2438E-FDA3-421A-90B5-532335E259E3}"/>
              </a:ext>
            </a:extLst>
          </p:cNvPr>
          <p:cNvCxnSpPr>
            <a:cxnSpLocks/>
          </p:cNvCxnSpPr>
          <p:nvPr/>
        </p:nvCxnSpPr>
        <p:spPr>
          <a:xfrm flipH="1" flipV="1">
            <a:off x="7674996" y="6385089"/>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42" name="Rectangle 441">
            <a:extLst>
              <a:ext uri="{FF2B5EF4-FFF2-40B4-BE49-F238E27FC236}">
                <a16:creationId xmlns:a16="http://schemas.microsoft.com/office/drawing/2014/main" id="{C8DE1188-3F21-4602-B4C0-6B6442DF1BD6}"/>
              </a:ext>
            </a:extLst>
          </p:cNvPr>
          <p:cNvSpPr/>
          <p:nvPr/>
        </p:nvSpPr>
        <p:spPr>
          <a:xfrm>
            <a:off x="7007160" y="2973222"/>
            <a:ext cx="172098" cy="7809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ectangle 442">
            <a:extLst>
              <a:ext uri="{FF2B5EF4-FFF2-40B4-BE49-F238E27FC236}">
                <a16:creationId xmlns:a16="http://schemas.microsoft.com/office/drawing/2014/main" id="{8E4758D0-549F-4F57-915A-C806890461F9}"/>
              </a:ext>
            </a:extLst>
          </p:cNvPr>
          <p:cNvSpPr/>
          <p:nvPr/>
        </p:nvSpPr>
        <p:spPr>
          <a:xfrm>
            <a:off x="3038520" y="3726794"/>
            <a:ext cx="8164655" cy="17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a:extLst>
              <a:ext uri="{FF2B5EF4-FFF2-40B4-BE49-F238E27FC236}">
                <a16:creationId xmlns:a16="http://schemas.microsoft.com/office/drawing/2014/main" id="{3D3DBD46-40A0-475C-B701-E56CEAE05CBB}"/>
              </a:ext>
            </a:extLst>
          </p:cNvPr>
          <p:cNvSpPr/>
          <p:nvPr/>
        </p:nvSpPr>
        <p:spPr>
          <a:xfrm>
            <a:off x="7246239" y="2979502"/>
            <a:ext cx="172098" cy="99559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5" name="Group 444">
            <a:extLst>
              <a:ext uri="{FF2B5EF4-FFF2-40B4-BE49-F238E27FC236}">
                <a16:creationId xmlns:a16="http://schemas.microsoft.com/office/drawing/2014/main" id="{4A56F9EF-C338-46B1-846C-69D8D6FADDF5}"/>
              </a:ext>
            </a:extLst>
          </p:cNvPr>
          <p:cNvGrpSpPr/>
          <p:nvPr/>
        </p:nvGrpSpPr>
        <p:grpSpPr>
          <a:xfrm>
            <a:off x="3232728" y="3898892"/>
            <a:ext cx="344505" cy="942926"/>
            <a:chOff x="3533775" y="2982299"/>
            <a:chExt cx="274566" cy="751500"/>
          </a:xfrm>
        </p:grpSpPr>
        <p:sp>
          <p:nvSpPr>
            <p:cNvPr id="489" name="Rectangle 488">
              <a:extLst>
                <a:ext uri="{FF2B5EF4-FFF2-40B4-BE49-F238E27FC236}">
                  <a16:creationId xmlns:a16="http://schemas.microsoft.com/office/drawing/2014/main" id="{AEF03FE9-E1E9-4123-B051-0F98B0B3A5B6}"/>
                </a:ext>
              </a:extLst>
            </p:cNvPr>
            <p:cNvSpPr/>
            <p:nvPr/>
          </p:nvSpPr>
          <p:spPr>
            <a:xfrm>
              <a:off x="3561249" y="3140055"/>
              <a:ext cx="92001" cy="2210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0" name="Group 489">
              <a:extLst>
                <a:ext uri="{FF2B5EF4-FFF2-40B4-BE49-F238E27FC236}">
                  <a16:creationId xmlns:a16="http://schemas.microsoft.com/office/drawing/2014/main" id="{7F05E710-3846-46A5-9ECE-68E1481D25BF}"/>
                </a:ext>
              </a:extLst>
            </p:cNvPr>
            <p:cNvGrpSpPr/>
            <p:nvPr/>
          </p:nvGrpSpPr>
          <p:grpSpPr>
            <a:xfrm>
              <a:off x="3533775" y="3361081"/>
              <a:ext cx="274566" cy="372718"/>
              <a:chOff x="3533775" y="3361081"/>
              <a:chExt cx="274566" cy="372718"/>
            </a:xfrm>
          </p:grpSpPr>
          <p:sp>
            <p:nvSpPr>
              <p:cNvPr id="492" name="Rectangle 491">
                <a:extLst>
                  <a:ext uri="{FF2B5EF4-FFF2-40B4-BE49-F238E27FC236}">
                    <a16:creationId xmlns:a16="http://schemas.microsoft.com/office/drawing/2014/main" id="{1E602BE4-8443-4724-8C46-B56023236CCD}"/>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493" name="Straight Connector 492">
                <a:extLst>
                  <a:ext uri="{FF2B5EF4-FFF2-40B4-BE49-F238E27FC236}">
                    <a16:creationId xmlns:a16="http://schemas.microsoft.com/office/drawing/2014/main" id="{A450D802-49DB-46AB-A9A6-0C0E8E20519D}"/>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13EE1C4-02EA-4C8C-8817-3D39A7C36453}"/>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EA6D0009-2CE3-49CC-A6A3-92FE6CBD3A09}"/>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8CC9E850-FA1F-4E4E-85A7-A9879968AC99}"/>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7" name="Straight Arrow Connector 496">
                <a:extLst>
                  <a:ext uri="{FF2B5EF4-FFF2-40B4-BE49-F238E27FC236}">
                    <a16:creationId xmlns:a16="http://schemas.microsoft.com/office/drawing/2014/main" id="{719C33F9-A112-4114-ABCF-ABA811600116}"/>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98" name="Straight Arrow Connector 497">
                <a:extLst>
                  <a:ext uri="{FF2B5EF4-FFF2-40B4-BE49-F238E27FC236}">
                    <a16:creationId xmlns:a16="http://schemas.microsoft.com/office/drawing/2014/main" id="{1EE82D2E-4ED4-427F-AFA8-A57FC73371DF}"/>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99" name="Straight Arrow Connector 498">
                <a:extLst>
                  <a:ext uri="{FF2B5EF4-FFF2-40B4-BE49-F238E27FC236}">
                    <a16:creationId xmlns:a16="http://schemas.microsoft.com/office/drawing/2014/main" id="{A2D1B541-2C9E-4BE5-BA40-AF5C97F274A3}"/>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491" name="Rectangle 490">
              <a:extLst>
                <a:ext uri="{FF2B5EF4-FFF2-40B4-BE49-F238E27FC236}">
                  <a16:creationId xmlns:a16="http://schemas.microsoft.com/office/drawing/2014/main" id="{73632933-2FE0-4F1F-A861-5E926747E3CA}"/>
                </a:ext>
              </a:extLst>
            </p:cNvPr>
            <p:cNvSpPr/>
            <p:nvPr/>
          </p:nvSpPr>
          <p:spPr>
            <a:xfrm>
              <a:off x="3677489" y="2982299"/>
              <a:ext cx="92001" cy="376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6" name="TextBox 445">
            <a:extLst>
              <a:ext uri="{FF2B5EF4-FFF2-40B4-BE49-F238E27FC236}">
                <a16:creationId xmlns:a16="http://schemas.microsoft.com/office/drawing/2014/main" id="{983A2939-691F-4EDF-BA24-E9EAE8E5586F}"/>
              </a:ext>
            </a:extLst>
          </p:cNvPr>
          <p:cNvSpPr txBox="1"/>
          <p:nvPr/>
        </p:nvSpPr>
        <p:spPr>
          <a:xfrm>
            <a:off x="5790338" y="3419166"/>
            <a:ext cx="1178311"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Cold air duct</a:t>
            </a:r>
          </a:p>
        </p:txBody>
      </p:sp>
      <p:cxnSp>
        <p:nvCxnSpPr>
          <p:cNvPr id="447" name="Straight Connector 446">
            <a:extLst>
              <a:ext uri="{FF2B5EF4-FFF2-40B4-BE49-F238E27FC236}">
                <a16:creationId xmlns:a16="http://schemas.microsoft.com/office/drawing/2014/main" id="{9670A0E2-4A0C-4410-84BC-D691BB213E57}"/>
              </a:ext>
            </a:extLst>
          </p:cNvPr>
          <p:cNvCxnSpPr>
            <a:cxnSpLocks/>
          </p:cNvCxnSpPr>
          <p:nvPr/>
        </p:nvCxnSpPr>
        <p:spPr>
          <a:xfrm>
            <a:off x="7211888" y="2500511"/>
            <a:ext cx="0" cy="48098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6D86BCA3-B752-4599-9C53-4FE8C36F02C9}"/>
              </a:ext>
            </a:extLst>
          </p:cNvPr>
          <p:cNvCxnSpPr>
            <a:cxnSpLocks/>
          </p:cNvCxnSpPr>
          <p:nvPr/>
        </p:nvCxnSpPr>
        <p:spPr>
          <a:xfrm>
            <a:off x="6412320" y="2500511"/>
            <a:ext cx="81219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9" name="Straight Arrow Connector 448">
            <a:extLst>
              <a:ext uri="{FF2B5EF4-FFF2-40B4-BE49-F238E27FC236}">
                <a16:creationId xmlns:a16="http://schemas.microsoft.com/office/drawing/2014/main" id="{9A7CA44A-634B-412C-B73B-C39E8F0A5C16}"/>
              </a:ext>
            </a:extLst>
          </p:cNvPr>
          <p:cNvCxnSpPr>
            <a:cxnSpLocks/>
          </p:cNvCxnSpPr>
          <p:nvPr/>
        </p:nvCxnSpPr>
        <p:spPr>
          <a:xfrm flipV="1">
            <a:off x="6460447" y="2634299"/>
            <a:ext cx="573660" cy="1"/>
          </a:xfrm>
          <a:prstGeom prst="straightConnector1">
            <a:avLst/>
          </a:prstGeom>
          <a:ln w="19050">
            <a:gradFill flip="none" rotWithShape="1">
              <a:gsLst>
                <a:gs pos="39000">
                  <a:schemeClr val="bg1"/>
                </a:gs>
                <a:gs pos="80000">
                  <a:schemeClr val="accent5"/>
                </a:gs>
              </a:gsLst>
              <a:lin ang="270000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a:extLst>
              <a:ext uri="{FF2B5EF4-FFF2-40B4-BE49-F238E27FC236}">
                <a16:creationId xmlns:a16="http://schemas.microsoft.com/office/drawing/2014/main" id="{411C64FA-F6B6-4DC6-AF67-6E72668F384A}"/>
              </a:ext>
            </a:extLst>
          </p:cNvPr>
          <p:cNvCxnSpPr>
            <a:cxnSpLocks/>
          </p:cNvCxnSpPr>
          <p:nvPr/>
        </p:nvCxnSpPr>
        <p:spPr>
          <a:xfrm flipH="1" flipV="1">
            <a:off x="4119762" y="4014432"/>
            <a:ext cx="103258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1" name="Straight Arrow Connector 450">
            <a:extLst>
              <a:ext uri="{FF2B5EF4-FFF2-40B4-BE49-F238E27FC236}">
                <a16:creationId xmlns:a16="http://schemas.microsoft.com/office/drawing/2014/main" id="{C9F85718-F8B1-4497-B685-B3F2C1F8F50F}"/>
              </a:ext>
            </a:extLst>
          </p:cNvPr>
          <p:cNvCxnSpPr>
            <a:cxnSpLocks/>
          </p:cNvCxnSpPr>
          <p:nvPr/>
        </p:nvCxnSpPr>
        <p:spPr>
          <a:xfrm flipV="1">
            <a:off x="8437062" y="3812843"/>
            <a:ext cx="103258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2" name="Straight Arrow Connector 451">
            <a:extLst>
              <a:ext uri="{FF2B5EF4-FFF2-40B4-BE49-F238E27FC236}">
                <a16:creationId xmlns:a16="http://schemas.microsoft.com/office/drawing/2014/main" id="{C92B9CF1-98F5-4603-922D-E53C644BF6E4}"/>
              </a:ext>
            </a:extLst>
          </p:cNvPr>
          <p:cNvCxnSpPr>
            <a:cxnSpLocks/>
          </p:cNvCxnSpPr>
          <p:nvPr/>
        </p:nvCxnSpPr>
        <p:spPr>
          <a:xfrm flipH="1" flipV="1">
            <a:off x="4644446" y="3812843"/>
            <a:ext cx="1032588"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12" name="Rectangle 411">
            <a:extLst>
              <a:ext uri="{FF2B5EF4-FFF2-40B4-BE49-F238E27FC236}">
                <a16:creationId xmlns:a16="http://schemas.microsoft.com/office/drawing/2014/main" id="{BAD05E93-6AAC-49A4-B7E5-300715B8D71B}"/>
              </a:ext>
            </a:extLst>
          </p:cNvPr>
          <p:cNvSpPr/>
          <p:nvPr/>
        </p:nvSpPr>
        <p:spPr>
          <a:xfrm>
            <a:off x="4709879" y="1724101"/>
            <a:ext cx="2806558" cy="12554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9" name="Straight Arrow Connector 438">
            <a:extLst>
              <a:ext uri="{FF2B5EF4-FFF2-40B4-BE49-F238E27FC236}">
                <a16:creationId xmlns:a16="http://schemas.microsoft.com/office/drawing/2014/main" id="{6C9B692E-6BB3-4ECC-86AC-2BB398D90647}"/>
              </a:ext>
            </a:extLst>
          </p:cNvPr>
          <p:cNvCxnSpPr>
            <a:cxnSpLocks/>
          </p:cNvCxnSpPr>
          <p:nvPr/>
        </p:nvCxnSpPr>
        <p:spPr>
          <a:xfrm flipV="1">
            <a:off x="5055634" y="1499598"/>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a:extLst>
              <a:ext uri="{FF2B5EF4-FFF2-40B4-BE49-F238E27FC236}">
                <a16:creationId xmlns:a16="http://schemas.microsoft.com/office/drawing/2014/main" id="{920550EC-8614-48AA-BB8B-EE8B58E31914}"/>
              </a:ext>
            </a:extLst>
          </p:cNvPr>
          <p:cNvCxnSpPr>
            <a:cxnSpLocks/>
          </p:cNvCxnSpPr>
          <p:nvPr/>
        </p:nvCxnSpPr>
        <p:spPr>
          <a:xfrm>
            <a:off x="5655841" y="1499598"/>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215" name="Group 214">
            <a:extLst>
              <a:ext uri="{FF2B5EF4-FFF2-40B4-BE49-F238E27FC236}">
                <a16:creationId xmlns:a16="http://schemas.microsoft.com/office/drawing/2014/main" id="{8FDE9C79-EEC1-4B4E-B1A0-43FCFE31D7F0}"/>
              </a:ext>
            </a:extLst>
          </p:cNvPr>
          <p:cNvGrpSpPr/>
          <p:nvPr/>
        </p:nvGrpSpPr>
        <p:grpSpPr>
          <a:xfrm>
            <a:off x="6018016" y="3898892"/>
            <a:ext cx="344505" cy="942926"/>
            <a:chOff x="3533775" y="2982299"/>
            <a:chExt cx="274566" cy="751500"/>
          </a:xfrm>
        </p:grpSpPr>
        <p:sp>
          <p:nvSpPr>
            <p:cNvPr id="216" name="Rectangle 215">
              <a:extLst>
                <a:ext uri="{FF2B5EF4-FFF2-40B4-BE49-F238E27FC236}">
                  <a16:creationId xmlns:a16="http://schemas.microsoft.com/office/drawing/2014/main" id="{09E496C5-0725-46D0-99F2-EC4D6572E50A}"/>
                </a:ext>
              </a:extLst>
            </p:cNvPr>
            <p:cNvSpPr/>
            <p:nvPr/>
          </p:nvSpPr>
          <p:spPr>
            <a:xfrm>
              <a:off x="3561249" y="3140055"/>
              <a:ext cx="92001" cy="2210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216">
              <a:extLst>
                <a:ext uri="{FF2B5EF4-FFF2-40B4-BE49-F238E27FC236}">
                  <a16:creationId xmlns:a16="http://schemas.microsoft.com/office/drawing/2014/main" id="{23E1F5E6-1E00-438D-B1F4-168C0EFF5131}"/>
                </a:ext>
              </a:extLst>
            </p:cNvPr>
            <p:cNvGrpSpPr/>
            <p:nvPr/>
          </p:nvGrpSpPr>
          <p:grpSpPr>
            <a:xfrm>
              <a:off x="3533775" y="3361081"/>
              <a:ext cx="274566" cy="372718"/>
              <a:chOff x="3533775" y="3361081"/>
              <a:chExt cx="274566" cy="372718"/>
            </a:xfrm>
          </p:grpSpPr>
          <p:sp>
            <p:nvSpPr>
              <p:cNvPr id="219" name="Rectangle 218">
                <a:extLst>
                  <a:ext uri="{FF2B5EF4-FFF2-40B4-BE49-F238E27FC236}">
                    <a16:creationId xmlns:a16="http://schemas.microsoft.com/office/drawing/2014/main" id="{A15E1264-B7FF-448D-8C54-C6B0CBAEC259}"/>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220" name="Straight Connector 219">
                <a:extLst>
                  <a:ext uri="{FF2B5EF4-FFF2-40B4-BE49-F238E27FC236}">
                    <a16:creationId xmlns:a16="http://schemas.microsoft.com/office/drawing/2014/main" id="{08FDBB5B-B23C-4D22-A212-3459CF914D44}"/>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574CC689-4FFA-45A7-BC90-24159052FB6B}"/>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9FBA66D-7024-4BF9-BEC1-AA0C1737F3E7}"/>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373F464-41A4-4042-8F6A-54EB8888225C}"/>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Arrow Connector 223">
                <a:extLst>
                  <a:ext uri="{FF2B5EF4-FFF2-40B4-BE49-F238E27FC236}">
                    <a16:creationId xmlns:a16="http://schemas.microsoft.com/office/drawing/2014/main" id="{41935614-36CA-40AA-B94A-B3AA7A8E398D}"/>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5" name="Straight Arrow Connector 224">
                <a:extLst>
                  <a:ext uri="{FF2B5EF4-FFF2-40B4-BE49-F238E27FC236}">
                    <a16:creationId xmlns:a16="http://schemas.microsoft.com/office/drawing/2014/main" id="{E42B8019-E0CB-49DD-926B-6E0E1AE67A59}"/>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26" name="Straight Arrow Connector 225">
                <a:extLst>
                  <a:ext uri="{FF2B5EF4-FFF2-40B4-BE49-F238E27FC236}">
                    <a16:creationId xmlns:a16="http://schemas.microsoft.com/office/drawing/2014/main" id="{5CB7336D-BEAF-419A-ACB7-1F53BEEE965D}"/>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18" name="Rectangle 217">
              <a:extLst>
                <a:ext uri="{FF2B5EF4-FFF2-40B4-BE49-F238E27FC236}">
                  <a16:creationId xmlns:a16="http://schemas.microsoft.com/office/drawing/2014/main" id="{59CA60E4-BFFE-4988-AFDD-E31D3E72D4AE}"/>
                </a:ext>
              </a:extLst>
            </p:cNvPr>
            <p:cNvSpPr/>
            <p:nvPr/>
          </p:nvSpPr>
          <p:spPr>
            <a:xfrm>
              <a:off x="3677489" y="2982299"/>
              <a:ext cx="92001" cy="376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AFAEDE01-B4C0-4033-BD7D-62D19531748B}"/>
              </a:ext>
            </a:extLst>
          </p:cNvPr>
          <p:cNvGrpSpPr/>
          <p:nvPr/>
        </p:nvGrpSpPr>
        <p:grpSpPr>
          <a:xfrm>
            <a:off x="7879654" y="3898892"/>
            <a:ext cx="344505" cy="942926"/>
            <a:chOff x="3533775" y="2982299"/>
            <a:chExt cx="274566" cy="751500"/>
          </a:xfrm>
        </p:grpSpPr>
        <p:sp>
          <p:nvSpPr>
            <p:cNvPr id="228" name="Rectangle 227">
              <a:extLst>
                <a:ext uri="{FF2B5EF4-FFF2-40B4-BE49-F238E27FC236}">
                  <a16:creationId xmlns:a16="http://schemas.microsoft.com/office/drawing/2014/main" id="{046978DF-2401-4BA8-AA84-515D415CB072}"/>
                </a:ext>
              </a:extLst>
            </p:cNvPr>
            <p:cNvSpPr/>
            <p:nvPr/>
          </p:nvSpPr>
          <p:spPr>
            <a:xfrm>
              <a:off x="3561249" y="3140055"/>
              <a:ext cx="92001" cy="2210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6DD1EC1B-814A-4E7B-816B-4A69551A516E}"/>
                </a:ext>
              </a:extLst>
            </p:cNvPr>
            <p:cNvGrpSpPr/>
            <p:nvPr/>
          </p:nvGrpSpPr>
          <p:grpSpPr>
            <a:xfrm>
              <a:off x="3533775" y="3361081"/>
              <a:ext cx="274566" cy="372718"/>
              <a:chOff x="3533775" y="3361081"/>
              <a:chExt cx="274566" cy="372718"/>
            </a:xfrm>
          </p:grpSpPr>
          <p:sp>
            <p:nvSpPr>
              <p:cNvPr id="231" name="Rectangle 230">
                <a:extLst>
                  <a:ext uri="{FF2B5EF4-FFF2-40B4-BE49-F238E27FC236}">
                    <a16:creationId xmlns:a16="http://schemas.microsoft.com/office/drawing/2014/main" id="{AD84506E-EB4C-4C4C-B6E6-AEB35E1DBBA6}"/>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232" name="Straight Connector 231">
                <a:extLst>
                  <a:ext uri="{FF2B5EF4-FFF2-40B4-BE49-F238E27FC236}">
                    <a16:creationId xmlns:a16="http://schemas.microsoft.com/office/drawing/2014/main" id="{52B08B00-86BC-4877-BDC7-3B7FF78DE881}"/>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1BA56F0-BDAE-4AF4-A0C5-064C95F5F14E}"/>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89A04D57-D480-4B01-AEA6-235460C4F0A5}"/>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3D95583-89D3-474D-80DB-8A9855D39DE3}"/>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7AC87C8A-0F4B-4506-959D-2D62D6072A1D}"/>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CD59C318-F364-4478-B149-D8BB7CFD5E19}"/>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B7012912-4AE1-4E03-8952-989D734D6C64}"/>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30" name="Rectangle 229">
              <a:extLst>
                <a:ext uri="{FF2B5EF4-FFF2-40B4-BE49-F238E27FC236}">
                  <a16:creationId xmlns:a16="http://schemas.microsoft.com/office/drawing/2014/main" id="{5535344F-3742-4135-806F-7D846A309901}"/>
                </a:ext>
              </a:extLst>
            </p:cNvPr>
            <p:cNvSpPr/>
            <p:nvPr/>
          </p:nvSpPr>
          <p:spPr>
            <a:xfrm>
              <a:off x="3677489" y="2982299"/>
              <a:ext cx="92001" cy="376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9" name="Group 238">
            <a:extLst>
              <a:ext uri="{FF2B5EF4-FFF2-40B4-BE49-F238E27FC236}">
                <a16:creationId xmlns:a16="http://schemas.microsoft.com/office/drawing/2014/main" id="{39112436-4DC0-4EC5-83EF-2BFCEBD324F8}"/>
              </a:ext>
            </a:extLst>
          </p:cNvPr>
          <p:cNvGrpSpPr/>
          <p:nvPr/>
        </p:nvGrpSpPr>
        <p:grpSpPr>
          <a:xfrm>
            <a:off x="10599650" y="3898892"/>
            <a:ext cx="344505" cy="942926"/>
            <a:chOff x="3533775" y="2982299"/>
            <a:chExt cx="274566" cy="751500"/>
          </a:xfrm>
        </p:grpSpPr>
        <p:sp>
          <p:nvSpPr>
            <p:cNvPr id="240" name="Rectangle 239">
              <a:extLst>
                <a:ext uri="{FF2B5EF4-FFF2-40B4-BE49-F238E27FC236}">
                  <a16:creationId xmlns:a16="http://schemas.microsoft.com/office/drawing/2014/main" id="{4FFC10A1-4288-44B0-B4B9-7A749E1E5A3A}"/>
                </a:ext>
              </a:extLst>
            </p:cNvPr>
            <p:cNvSpPr/>
            <p:nvPr/>
          </p:nvSpPr>
          <p:spPr>
            <a:xfrm>
              <a:off x="3561249" y="3140055"/>
              <a:ext cx="92001" cy="2210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1" name="Group 240">
              <a:extLst>
                <a:ext uri="{FF2B5EF4-FFF2-40B4-BE49-F238E27FC236}">
                  <a16:creationId xmlns:a16="http://schemas.microsoft.com/office/drawing/2014/main" id="{1A2D7A31-BE8D-4103-91A3-008646F37D77}"/>
                </a:ext>
              </a:extLst>
            </p:cNvPr>
            <p:cNvGrpSpPr/>
            <p:nvPr/>
          </p:nvGrpSpPr>
          <p:grpSpPr>
            <a:xfrm>
              <a:off x="3533775" y="3361081"/>
              <a:ext cx="274566" cy="372718"/>
              <a:chOff x="3533775" y="3361081"/>
              <a:chExt cx="274566" cy="372718"/>
            </a:xfrm>
          </p:grpSpPr>
          <p:sp>
            <p:nvSpPr>
              <p:cNvPr id="243" name="Rectangle 242">
                <a:extLst>
                  <a:ext uri="{FF2B5EF4-FFF2-40B4-BE49-F238E27FC236}">
                    <a16:creationId xmlns:a16="http://schemas.microsoft.com/office/drawing/2014/main" id="{2AF8B233-DC71-4C8B-8BE9-EBD9394ABAEE}"/>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244" name="Straight Connector 243">
                <a:extLst>
                  <a:ext uri="{FF2B5EF4-FFF2-40B4-BE49-F238E27FC236}">
                    <a16:creationId xmlns:a16="http://schemas.microsoft.com/office/drawing/2014/main" id="{3CC19471-85ED-4670-AE23-A692B0C22D58}"/>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82AECDC9-C7E8-4561-9799-2C9870DBEEF2}"/>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87B139FA-30E0-4D51-AAAE-A578E72CB3E0}"/>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47AB713B-3055-41FA-BCB4-44CECB146CA8}"/>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370134A1-9415-4408-B69A-27710DAAB056}"/>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ADD30696-20F7-4E7D-8196-5F0785CB8689}"/>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45C30BFA-E732-43CC-8865-8EC1C329091E}"/>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242" name="Rectangle 241">
              <a:extLst>
                <a:ext uri="{FF2B5EF4-FFF2-40B4-BE49-F238E27FC236}">
                  <a16:creationId xmlns:a16="http://schemas.microsoft.com/office/drawing/2014/main" id="{F712C37A-ED2E-4366-A1C2-036871C8D778}"/>
                </a:ext>
              </a:extLst>
            </p:cNvPr>
            <p:cNvSpPr/>
            <p:nvPr/>
          </p:nvSpPr>
          <p:spPr>
            <a:xfrm>
              <a:off x="3677489" y="2982299"/>
              <a:ext cx="92001" cy="37685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1" name="TextBox 250">
            <a:extLst>
              <a:ext uri="{FF2B5EF4-FFF2-40B4-BE49-F238E27FC236}">
                <a16:creationId xmlns:a16="http://schemas.microsoft.com/office/drawing/2014/main" id="{C47289A2-71B4-4274-8259-0D9C256F6761}"/>
              </a:ext>
            </a:extLst>
          </p:cNvPr>
          <p:cNvSpPr txBox="1"/>
          <p:nvPr/>
        </p:nvSpPr>
        <p:spPr>
          <a:xfrm>
            <a:off x="5788154" y="1295746"/>
            <a:ext cx="1921358" cy="338554"/>
          </a:xfrm>
          <a:prstGeom prst="rect">
            <a:avLst/>
          </a:prstGeom>
          <a:noFill/>
        </p:spPr>
        <p:txBody>
          <a:bodyPr wrap="square" rtlCol="0">
            <a:spAutoFit/>
          </a:bodyPr>
          <a:lstStyle/>
          <a:p>
            <a:r>
              <a:rPr lang="en-US" sz="1600" dirty="0">
                <a:solidFill>
                  <a:schemeClr val="accent5">
                    <a:lumMod val="20000"/>
                    <a:lumOff val="80000"/>
                  </a:schemeClr>
                </a:solidFill>
                <a:latin typeface="Arial" panose="020B0604020202020204" pitchFamily="34" charset="0"/>
                <a:cs typeface="Arial" panose="020B0604020202020204" pitchFamily="34" charset="0"/>
              </a:rPr>
              <a:t>Central air handler</a:t>
            </a:r>
          </a:p>
        </p:txBody>
      </p:sp>
      <p:grpSp>
        <p:nvGrpSpPr>
          <p:cNvPr id="397" name="cooling coil">
            <a:extLst>
              <a:ext uri="{FF2B5EF4-FFF2-40B4-BE49-F238E27FC236}">
                <a16:creationId xmlns:a16="http://schemas.microsoft.com/office/drawing/2014/main" id="{7E63BAD5-230A-4AB8-BC38-E7FC1A4C9480}"/>
              </a:ext>
            </a:extLst>
          </p:cNvPr>
          <p:cNvGrpSpPr/>
          <p:nvPr/>
        </p:nvGrpSpPr>
        <p:grpSpPr>
          <a:xfrm>
            <a:off x="6721335" y="2455933"/>
            <a:ext cx="114732" cy="344196"/>
            <a:chOff x="6424812" y="1632983"/>
            <a:chExt cx="71951" cy="438505"/>
          </a:xfrm>
        </p:grpSpPr>
        <p:cxnSp>
          <p:nvCxnSpPr>
            <p:cNvPr id="518" name="Straight Connector 517">
              <a:extLst>
                <a:ext uri="{FF2B5EF4-FFF2-40B4-BE49-F238E27FC236}">
                  <a16:creationId xmlns:a16="http://schemas.microsoft.com/office/drawing/2014/main" id="{465E8212-2CAC-4C87-BEB5-F9631ABB4FEB}"/>
                </a:ext>
              </a:extLst>
            </p:cNvPr>
            <p:cNvCxnSpPr>
              <a:cxnSpLocks/>
              <a:endCxn id="520" idx="0"/>
            </p:cNvCxnSpPr>
            <p:nvPr/>
          </p:nvCxnSpPr>
          <p:spPr>
            <a:xfrm rot="16200000" flipV="1">
              <a:off x="6269083" y="1914492"/>
              <a:ext cx="312725" cy="126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DFE6FBD7-033A-4EC5-A1E3-B448B0B7527F}"/>
                </a:ext>
              </a:extLst>
            </p:cNvPr>
            <p:cNvCxnSpPr>
              <a:cxnSpLocks/>
              <a:stCxn id="521" idx="0"/>
              <a:endCxn id="520" idx="2"/>
            </p:cNvCxnSpPr>
            <p:nvPr/>
          </p:nvCxnSpPr>
          <p:spPr>
            <a:xfrm rot="16200000">
              <a:off x="6352917" y="1848716"/>
              <a:ext cx="18036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20" name="Arc 519">
              <a:extLst>
                <a:ext uri="{FF2B5EF4-FFF2-40B4-BE49-F238E27FC236}">
                  <a16:creationId xmlns:a16="http://schemas.microsoft.com/office/drawing/2014/main" id="{A267CC6A-8E78-430F-B528-9AA553B852FA}"/>
                </a:ext>
              </a:extLst>
            </p:cNvPr>
            <p:cNvSpPr/>
            <p:nvPr/>
          </p:nvSpPr>
          <p:spPr>
            <a:xfrm rot="16200000">
              <a:off x="6415668" y="1749620"/>
              <a:ext cx="36576" cy="18288"/>
            </a:xfrm>
            <a:prstGeom prst="arc">
              <a:avLst>
                <a:gd name="adj1" fmla="val 16200000"/>
                <a:gd name="adj2" fmla="val 5313868"/>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1" name="Arc 520">
              <a:extLst>
                <a:ext uri="{FF2B5EF4-FFF2-40B4-BE49-F238E27FC236}">
                  <a16:creationId xmlns:a16="http://schemas.microsoft.com/office/drawing/2014/main" id="{D1CA9BB3-D283-41B4-9444-C18FD57A6FE6}"/>
                </a:ext>
              </a:extLst>
            </p:cNvPr>
            <p:cNvSpPr/>
            <p:nvPr/>
          </p:nvSpPr>
          <p:spPr>
            <a:xfrm rot="16200000" flipH="1">
              <a:off x="6433955" y="1929754"/>
              <a:ext cx="36576" cy="18288"/>
            </a:xfrm>
            <a:prstGeom prst="arc">
              <a:avLst>
                <a:gd name="adj1" fmla="val 16200000"/>
                <a:gd name="adj2" fmla="val 5313868"/>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2" name="Straight Connector 521">
              <a:extLst>
                <a:ext uri="{FF2B5EF4-FFF2-40B4-BE49-F238E27FC236}">
                  <a16:creationId xmlns:a16="http://schemas.microsoft.com/office/drawing/2014/main" id="{2ED86991-A79D-4CE0-B13A-9B8A9A7F6CEB}"/>
                </a:ext>
              </a:extLst>
            </p:cNvPr>
            <p:cNvCxnSpPr>
              <a:cxnSpLocks/>
              <a:stCxn id="521" idx="2"/>
              <a:endCxn id="523" idx="0"/>
            </p:cNvCxnSpPr>
            <p:nvPr/>
          </p:nvCxnSpPr>
          <p:spPr>
            <a:xfrm rot="16200000" flipV="1">
              <a:off x="6372768" y="1850509"/>
              <a:ext cx="176098" cy="113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23" name="Arc 522">
              <a:extLst>
                <a:ext uri="{FF2B5EF4-FFF2-40B4-BE49-F238E27FC236}">
                  <a16:creationId xmlns:a16="http://schemas.microsoft.com/office/drawing/2014/main" id="{C96F85F2-F09D-4230-828B-5F93C5CBD062}"/>
                </a:ext>
              </a:extLst>
            </p:cNvPr>
            <p:cNvSpPr/>
            <p:nvPr/>
          </p:nvSpPr>
          <p:spPr>
            <a:xfrm rot="16200000">
              <a:off x="6451104" y="1753885"/>
              <a:ext cx="36576" cy="18288"/>
            </a:xfrm>
            <a:prstGeom prst="arc">
              <a:avLst>
                <a:gd name="adj1" fmla="val 16200000"/>
                <a:gd name="adj2" fmla="val 5313868"/>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4" name="Straight Connector 523">
              <a:extLst>
                <a:ext uri="{FF2B5EF4-FFF2-40B4-BE49-F238E27FC236}">
                  <a16:creationId xmlns:a16="http://schemas.microsoft.com/office/drawing/2014/main" id="{0357DD9F-AE4E-4FE9-9AEE-2B97B167E08D}"/>
                </a:ext>
              </a:extLst>
            </p:cNvPr>
            <p:cNvCxnSpPr>
              <a:cxnSpLocks/>
            </p:cNvCxnSpPr>
            <p:nvPr/>
          </p:nvCxnSpPr>
          <p:spPr>
            <a:xfrm rot="16200000">
              <a:off x="6387387" y="1850284"/>
              <a:ext cx="180862"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525" name="Arc 524">
              <a:extLst>
                <a:ext uri="{FF2B5EF4-FFF2-40B4-BE49-F238E27FC236}">
                  <a16:creationId xmlns:a16="http://schemas.microsoft.com/office/drawing/2014/main" id="{24E05BDD-F59D-44E9-AB62-C4152C60B51E}"/>
                </a:ext>
              </a:extLst>
            </p:cNvPr>
            <p:cNvSpPr/>
            <p:nvPr/>
          </p:nvSpPr>
          <p:spPr>
            <a:xfrm rot="16200000" flipH="1">
              <a:off x="6469331" y="1929984"/>
              <a:ext cx="36576" cy="18288"/>
            </a:xfrm>
            <a:prstGeom prst="arc">
              <a:avLst>
                <a:gd name="adj1" fmla="val 16200000"/>
                <a:gd name="adj2" fmla="val 5313868"/>
              </a:avLst>
            </a:prstGeom>
            <a:ln w="9525">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26" name="Straight Connector 525">
              <a:extLst>
                <a:ext uri="{FF2B5EF4-FFF2-40B4-BE49-F238E27FC236}">
                  <a16:creationId xmlns:a16="http://schemas.microsoft.com/office/drawing/2014/main" id="{2191186C-8AE9-4038-9462-747FE4950896}"/>
                </a:ext>
              </a:extLst>
            </p:cNvPr>
            <p:cNvCxnSpPr>
              <a:cxnSpLocks/>
              <a:stCxn id="525" idx="2"/>
            </p:cNvCxnSpPr>
            <p:nvPr/>
          </p:nvCxnSpPr>
          <p:spPr>
            <a:xfrm rot="16200000">
              <a:off x="6343575" y="1786170"/>
              <a:ext cx="306374" cy="0"/>
            </a:xfrm>
            <a:prstGeom prst="line">
              <a:avLst/>
            </a:prstGeom>
            <a:ln w="9525">
              <a:gradFill flip="none" rotWithShape="1">
                <a:gsLst>
                  <a:gs pos="0">
                    <a:schemeClr val="accent1">
                      <a:lumMod val="50000"/>
                    </a:schemeClr>
                  </a:gs>
                  <a:gs pos="100000">
                    <a:schemeClr val="accent5"/>
                  </a:gs>
                </a:gsLst>
                <a:lin ang="10800000" scaled="1"/>
                <a:tileRect/>
              </a:gradFill>
            </a:ln>
          </p:spPr>
          <p:style>
            <a:lnRef idx="1">
              <a:schemeClr val="accent1"/>
            </a:lnRef>
            <a:fillRef idx="0">
              <a:schemeClr val="accent1"/>
            </a:fillRef>
            <a:effectRef idx="0">
              <a:schemeClr val="accent1"/>
            </a:effectRef>
            <a:fontRef idx="minor">
              <a:schemeClr val="tx1"/>
            </a:fontRef>
          </p:style>
        </p:cxnSp>
      </p:grpSp>
      <p:pic>
        <p:nvPicPr>
          <p:cNvPr id="160" name="Graphic 159" descr="Traffic light with solid fill">
            <a:extLst>
              <a:ext uri="{FF2B5EF4-FFF2-40B4-BE49-F238E27FC236}">
                <a16:creationId xmlns:a16="http://schemas.microsoft.com/office/drawing/2014/main" id="{ADA35401-8A57-48B3-B712-4B1E64836D7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920" y="2767395"/>
            <a:ext cx="548640" cy="548640"/>
          </a:xfrm>
          <a:prstGeom prst="rect">
            <a:avLst/>
          </a:prstGeom>
        </p:spPr>
      </p:pic>
      <p:pic>
        <p:nvPicPr>
          <p:cNvPr id="161" name="Graphic 160" descr="City with solid fill">
            <a:extLst>
              <a:ext uri="{FF2B5EF4-FFF2-40B4-BE49-F238E27FC236}">
                <a16:creationId xmlns:a16="http://schemas.microsoft.com/office/drawing/2014/main" id="{13750ED1-92A4-43FA-9569-F99E827F369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4859" y="3545272"/>
            <a:ext cx="548640" cy="548640"/>
          </a:xfrm>
          <a:prstGeom prst="rect">
            <a:avLst/>
          </a:prstGeom>
        </p:spPr>
      </p:pic>
      <p:pic>
        <p:nvPicPr>
          <p:cNvPr id="162" name="Graphic 161" descr="Doctor female with solid fill">
            <a:extLst>
              <a:ext uri="{FF2B5EF4-FFF2-40B4-BE49-F238E27FC236}">
                <a16:creationId xmlns:a16="http://schemas.microsoft.com/office/drawing/2014/main" id="{2BEF8BBF-6227-4067-9C19-037DFF0EB56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9964" y="4379876"/>
            <a:ext cx="548640" cy="548640"/>
          </a:xfrm>
          <a:prstGeom prst="rect">
            <a:avLst/>
          </a:prstGeom>
        </p:spPr>
      </p:pic>
      <p:pic>
        <p:nvPicPr>
          <p:cNvPr id="163" name="Graphic 162" descr="Dump truck with solid fill">
            <a:extLst>
              <a:ext uri="{FF2B5EF4-FFF2-40B4-BE49-F238E27FC236}">
                <a16:creationId xmlns:a16="http://schemas.microsoft.com/office/drawing/2014/main" id="{09591786-F9FB-4F89-A5FE-78D6E016B0B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9964" y="5203820"/>
            <a:ext cx="548640" cy="548640"/>
          </a:xfrm>
          <a:prstGeom prst="rect">
            <a:avLst/>
          </a:prstGeom>
        </p:spPr>
      </p:pic>
      <p:pic>
        <p:nvPicPr>
          <p:cNvPr id="164" name="Graphic 163" descr="Graduation cap with solid fill">
            <a:extLst>
              <a:ext uri="{FF2B5EF4-FFF2-40B4-BE49-F238E27FC236}">
                <a16:creationId xmlns:a16="http://schemas.microsoft.com/office/drawing/2014/main" id="{D1EED79E-1CC0-43AC-AEE7-8C90DF31759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9964" y="1947338"/>
            <a:ext cx="548640" cy="548640"/>
          </a:xfrm>
          <a:prstGeom prst="rect">
            <a:avLst/>
          </a:prstGeom>
        </p:spPr>
      </p:pic>
      <p:sp>
        <p:nvSpPr>
          <p:cNvPr id="165" name="TextBox 164">
            <a:extLst>
              <a:ext uri="{FF2B5EF4-FFF2-40B4-BE49-F238E27FC236}">
                <a16:creationId xmlns:a16="http://schemas.microsoft.com/office/drawing/2014/main" id="{19A4BC8B-1C1E-4493-BEEA-38F03AB88CC1}"/>
              </a:ext>
            </a:extLst>
          </p:cNvPr>
          <p:cNvSpPr txBox="1"/>
          <p:nvPr/>
        </p:nvSpPr>
        <p:spPr>
          <a:xfrm>
            <a:off x="1074621" y="2031011"/>
            <a:ext cx="660400" cy="381295"/>
          </a:xfrm>
          <a:prstGeom prst="rect">
            <a:avLst/>
          </a:prstGeom>
        </p:spPr>
        <p:txBody>
          <a:bodyPr vert="horz" wrap="square" lIns="91440" tIns="45720" rIns="91440" bIns="45720" rtlCol="0">
            <a:normAutofit/>
          </a:bodyPr>
          <a:lstStyle/>
          <a:p>
            <a:pPr algn="ctr"/>
            <a:r>
              <a:rPr lang="en-US" dirty="0">
                <a:solidFill>
                  <a:schemeClr val="accent1">
                    <a:lumMod val="75000"/>
                  </a:schemeClr>
                </a:solidFill>
                <a:latin typeface="Segoe UI Light" panose="020B0502040204020203" pitchFamily="34" charset="0"/>
                <a:cs typeface="Segoe UI Light" panose="020B0502040204020203" pitchFamily="34" charset="0"/>
              </a:rPr>
              <a:t>A</a:t>
            </a:r>
          </a:p>
        </p:txBody>
      </p:sp>
      <p:sp>
        <p:nvSpPr>
          <p:cNvPr id="166" name="TextBox 165">
            <a:extLst>
              <a:ext uri="{FF2B5EF4-FFF2-40B4-BE49-F238E27FC236}">
                <a16:creationId xmlns:a16="http://schemas.microsoft.com/office/drawing/2014/main" id="{965E1C49-8F27-44C4-8BF0-7644F693AC1D}"/>
              </a:ext>
            </a:extLst>
          </p:cNvPr>
          <p:cNvSpPr txBox="1"/>
          <p:nvPr/>
        </p:nvSpPr>
        <p:spPr>
          <a:xfrm>
            <a:off x="1074621" y="2851068"/>
            <a:ext cx="660400" cy="381295"/>
          </a:xfrm>
          <a:prstGeom prst="rect">
            <a:avLst/>
          </a:prstGeom>
        </p:spPr>
        <p:txBody>
          <a:bodyPr vert="horz" wrap="square" lIns="91440" tIns="45720" rIns="91440" bIns="45720" rtlCol="0">
            <a:normAutofit/>
          </a:bodyPr>
          <a:lstStyle/>
          <a:p>
            <a:pPr algn="ctr"/>
            <a:r>
              <a:rPr lang="en-US">
                <a:solidFill>
                  <a:schemeClr val="accent5"/>
                </a:solidFill>
                <a:latin typeface="Segoe UI Light" panose="020B0502040204020203" pitchFamily="34" charset="0"/>
                <a:cs typeface="Segoe UI Light" panose="020B0502040204020203" pitchFamily="34" charset="0"/>
              </a:rPr>
              <a:t>B</a:t>
            </a:r>
          </a:p>
        </p:txBody>
      </p:sp>
      <p:sp>
        <p:nvSpPr>
          <p:cNvPr id="167" name="TextBox 166">
            <a:extLst>
              <a:ext uri="{FF2B5EF4-FFF2-40B4-BE49-F238E27FC236}">
                <a16:creationId xmlns:a16="http://schemas.microsoft.com/office/drawing/2014/main" id="{A77827B6-A2A4-4BDB-8E54-B6DAA555C1AD}"/>
              </a:ext>
            </a:extLst>
          </p:cNvPr>
          <p:cNvSpPr txBox="1"/>
          <p:nvPr/>
        </p:nvSpPr>
        <p:spPr>
          <a:xfrm>
            <a:off x="1074621" y="3628945"/>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C</a:t>
            </a:r>
          </a:p>
        </p:txBody>
      </p:sp>
      <p:sp>
        <p:nvSpPr>
          <p:cNvPr id="168" name="TextBox 167">
            <a:extLst>
              <a:ext uri="{FF2B5EF4-FFF2-40B4-BE49-F238E27FC236}">
                <a16:creationId xmlns:a16="http://schemas.microsoft.com/office/drawing/2014/main" id="{0E9430CA-EC15-4DAD-B984-1C2AC48B1E62}"/>
              </a:ext>
            </a:extLst>
          </p:cNvPr>
          <p:cNvSpPr txBox="1"/>
          <p:nvPr/>
        </p:nvSpPr>
        <p:spPr>
          <a:xfrm>
            <a:off x="1074621" y="4463549"/>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D</a:t>
            </a:r>
          </a:p>
        </p:txBody>
      </p:sp>
      <p:sp>
        <p:nvSpPr>
          <p:cNvPr id="169" name="TextBox 168">
            <a:extLst>
              <a:ext uri="{FF2B5EF4-FFF2-40B4-BE49-F238E27FC236}">
                <a16:creationId xmlns:a16="http://schemas.microsoft.com/office/drawing/2014/main" id="{0BC64013-120F-4E31-875A-4E971AA4321B}"/>
              </a:ext>
            </a:extLst>
          </p:cNvPr>
          <p:cNvSpPr txBox="1"/>
          <p:nvPr/>
        </p:nvSpPr>
        <p:spPr>
          <a:xfrm>
            <a:off x="1074621" y="5287493"/>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E</a:t>
            </a:r>
          </a:p>
        </p:txBody>
      </p:sp>
    </p:spTree>
    <p:extLst>
      <p:ext uri="{BB962C8B-B14F-4D97-AF65-F5344CB8AC3E}">
        <p14:creationId xmlns:p14="http://schemas.microsoft.com/office/powerpoint/2010/main" val="639879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Rectangle 607">
            <a:extLst>
              <a:ext uri="{FF2B5EF4-FFF2-40B4-BE49-F238E27FC236}">
                <a16:creationId xmlns:a16="http://schemas.microsoft.com/office/drawing/2014/main" id="{615DC6A1-5BE1-428E-9ACB-F45A864B4CA2}"/>
              </a:ext>
            </a:extLst>
          </p:cNvPr>
          <p:cNvSpPr/>
          <p:nvPr/>
        </p:nvSpPr>
        <p:spPr>
          <a:xfrm>
            <a:off x="4107017" y="2862076"/>
            <a:ext cx="138773" cy="42638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Rectangle 576">
            <a:extLst>
              <a:ext uri="{FF2B5EF4-FFF2-40B4-BE49-F238E27FC236}">
                <a16:creationId xmlns:a16="http://schemas.microsoft.com/office/drawing/2014/main" id="{DE0B5145-5C7C-4CB2-B6ED-19EDD8816813}"/>
              </a:ext>
            </a:extLst>
          </p:cNvPr>
          <p:cNvSpPr/>
          <p:nvPr/>
        </p:nvSpPr>
        <p:spPr>
          <a:xfrm>
            <a:off x="2449794" y="2645761"/>
            <a:ext cx="2261069" cy="2277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itle 192">
            <a:extLst>
              <a:ext uri="{FF2B5EF4-FFF2-40B4-BE49-F238E27FC236}">
                <a16:creationId xmlns:a16="http://schemas.microsoft.com/office/drawing/2014/main" id="{636A32F9-6FF6-4378-A4DB-FE9E108BB2AA}"/>
              </a:ext>
            </a:extLst>
          </p:cNvPr>
          <p:cNvSpPr>
            <a:spLocks noGrp="1"/>
          </p:cNvSpPr>
          <p:nvPr>
            <p:ph type="title"/>
          </p:nvPr>
        </p:nvSpPr>
        <p:spPr/>
        <p:txBody>
          <a:bodyPr anchor="ctr">
            <a:noAutofit/>
          </a:bodyPr>
          <a:lstStyle/>
          <a:p>
            <a:r>
              <a:rPr lang="en-US" sz="3600" dirty="0">
                <a:solidFill>
                  <a:schemeClr val="bg1"/>
                </a:solidFill>
              </a:rPr>
              <a:t>RTU with Variable Volume and Temperature Zone Control</a:t>
            </a:r>
          </a:p>
        </p:txBody>
      </p:sp>
      <p:sp>
        <p:nvSpPr>
          <p:cNvPr id="5" name="Slide Number Placeholder 4">
            <a:extLst>
              <a:ext uri="{FF2B5EF4-FFF2-40B4-BE49-F238E27FC236}">
                <a16:creationId xmlns:a16="http://schemas.microsoft.com/office/drawing/2014/main" id="{27486671-80D3-4C77-9139-BC449C3FAFB5}"/>
              </a:ext>
            </a:extLst>
          </p:cNvPr>
          <p:cNvSpPr>
            <a:spLocks noGrp="1"/>
          </p:cNvSpPr>
          <p:nvPr>
            <p:ph type="sldNum" sz="quarter" idx="12"/>
          </p:nvPr>
        </p:nvSpPr>
        <p:spPr/>
        <p:txBody>
          <a:bodyPr/>
          <a:lstStyle/>
          <a:p>
            <a:fld id="{38EA6B26-9CA0-4144-9BE8-9A34F496FA80}" type="slidenum">
              <a:rPr lang="en-US" smtClean="0"/>
              <a:pPr/>
              <a:t>14</a:t>
            </a:fld>
            <a:endParaRPr lang="en-US"/>
          </a:p>
        </p:txBody>
      </p:sp>
      <p:sp>
        <p:nvSpPr>
          <p:cNvPr id="539" name="Rectangle 538">
            <a:extLst>
              <a:ext uri="{FF2B5EF4-FFF2-40B4-BE49-F238E27FC236}">
                <a16:creationId xmlns:a16="http://schemas.microsoft.com/office/drawing/2014/main" id="{09123831-22D7-4217-B154-8D214DC64EA3}"/>
              </a:ext>
            </a:extLst>
          </p:cNvPr>
          <p:cNvSpPr/>
          <p:nvPr/>
        </p:nvSpPr>
        <p:spPr>
          <a:xfrm>
            <a:off x="4229543" y="3063844"/>
            <a:ext cx="3033733" cy="22461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0" name="Straight Arrow Connector 539">
            <a:extLst>
              <a:ext uri="{FF2B5EF4-FFF2-40B4-BE49-F238E27FC236}">
                <a16:creationId xmlns:a16="http://schemas.microsoft.com/office/drawing/2014/main" id="{2E307FBC-8D39-436B-B570-C6CEB888A771}"/>
              </a:ext>
            </a:extLst>
          </p:cNvPr>
          <p:cNvCxnSpPr>
            <a:cxnSpLocks/>
          </p:cNvCxnSpPr>
          <p:nvPr/>
        </p:nvCxnSpPr>
        <p:spPr>
          <a:xfrm flipV="1">
            <a:off x="6486879" y="2392912"/>
            <a:ext cx="841988"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41" name="Rectangle 540">
            <a:extLst>
              <a:ext uri="{FF2B5EF4-FFF2-40B4-BE49-F238E27FC236}">
                <a16:creationId xmlns:a16="http://schemas.microsoft.com/office/drawing/2014/main" id="{4F8DD154-FCCF-4028-AA23-8DA2EE4C104B}"/>
              </a:ext>
            </a:extLst>
          </p:cNvPr>
          <p:cNvSpPr/>
          <p:nvPr/>
        </p:nvSpPr>
        <p:spPr>
          <a:xfrm>
            <a:off x="6789472" y="4306817"/>
            <a:ext cx="2409469"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Rectangle 541">
            <a:extLst>
              <a:ext uri="{FF2B5EF4-FFF2-40B4-BE49-F238E27FC236}">
                <a16:creationId xmlns:a16="http://schemas.microsoft.com/office/drawing/2014/main" id="{799DFF1E-05E6-4521-94C2-5840E2E2E468}"/>
              </a:ext>
            </a:extLst>
          </p:cNvPr>
          <p:cNvSpPr/>
          <p:nvPr/>
        </p:nvSpPr>
        <p:spPr>
          <a:xfrm>
            <a:off x="9198941" y="4306817"/>
            <a:ext cx="269527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Rectangle 542">
            <a:extLst>
              <a:ext uri="{FF2B5EF4-FFF2-40B4-BE49-F238E27FC236}">
                <a16:creationId xmlns:a16="http://schemas.microsoft.com/office/drawing/2014/main" id="{7C889435-18D7-41EE-B9BC-82A25627A02E}"/>
              </a:ext>
            </a:extLst>
          </p:cNvPr>
          <p:cNvSpPr/>
          <p:nvPr/>
        </p:nvSpPr>
        <p:spPr>
          <a:xfrm>
            <a:off x="2823737" y="4306817"/>
            <a:ext cx="3965736" cy="1663963"/>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Rectangle 543">
            <a:extLst>
              <a:ext uri="{FF2B5EF4-FFF2-40B4-BE49-F238E27FC236}">
                <a16:creationId xmlns:a16="http://schemas.microsoft.com/office/drawing/2014/main" id="{18A33C58-B77F-4DC6-8F83-21F3CF7276B3}"/>
              </a:ext>
            </a:extLst>
          </p:cNvPr>
          <p:cNvSpPr/>
          <p:nvPr/>
        </p:nvSpPr>
        <p:spPr>
          <a:xfrm>
            <a:off x="9589339" y="5740317"/>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Rectangle 544">
            <a:extLst>
              <a:ext uri="{FF2B5EF4-FFF2-40B4-BE49-F238E27FC236}">
                <a16:creationId xmlns:a16="http://schemas.microsoft.com/office/drawing/2014/main" id="{0F06F053-A521-493F-941F-6AD04D7C1637}"/>
              </a:ext>
            </a:extLst>
          </p:cNvPr>
          <p:cNvSpPr/>
          <p:nvPr/>
        </p:nvSpPr>
        <p:spPr>
          <a:xfrm>
            <a:off x="7054443" y="5740319"/>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Rectangle 545">
            <a:extLst>
              <a:ext uri="{FF2B5EF4-FFF2-40B4-BE49-F238E27FC236}">
                <a16:creationId xmlns:a16="http://schemas.microsoft.com/office/drawing/2014/main" id="{57657790-85AB-4F05-91F2-4700CF3C73AA}"/>
              </a:ext>
            </a:extLst>
          </p:cNvPr>
          <p:cNvSpPr/>
          <p:nvPr/>
        </p:nvSpPr>
        <p:spPr>
          <a:xfrm>
            <a:off x="6289869" y="5740319"/>
            <a:ext cx="246877" cy="5561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Rectangle 546">
            <a:extLst>
              <a:ext uri="{FF2B5EF4-FFF2-40B4-BE49-F238E27FC236}">
                <a16:creationId xmlns:a16="http://schemas.microsoft.com/office/drawing/2014/main" id="{C4D79D96-721F-4250-8977-4B2808F4F9F4}"/>
              </a:ext>
            </a:extLst>
          </p:cNvPr>
          <p:cNvSpPr/>
          <p:nvPr/>
        </p:nvSpPr>
        <p:spPr>
          <a:xfrm>
            <a:off x="3039508" y="3841238"/>
            <a:ext cx="8164655" cy="265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Rectangle 547">
            <a:extLst>
              <a:ext uri="{FF2B5EF4-FFF2-40B4-BE49-F238E27FC236}">
                <a16:creationId xmlns:a16="http://schemas.microsoft.com/office/drawing/2014/main" id="{F2455630-6256-48B5-9A80-E6518A09E32F}"/>
              </a:ext>
            </a:extLst>
          </p:cNvPr>
          <p:cNvSpPr/>
          <p:nvPr/>
        </p:nvSpPr>
        <p:spPr>
          <a:xfrm>
            <a:off x="3260220" y="4078100"/>
            <a:ext cx="295144" cy="29522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ectangle 548">
            <a:extLst>
              <a:ext uri="{FF2B5EF4-FFF2-40B4-BE49-F238E27FC236}">
                <a16:creationId xmlns:a16="http://schemas.microsoft.com/office/drawing/2014/main" id="{76B66F6F-5265-4242-92BD-4FE494096E58}"/>
              </a:ext>
            </a:extLst>
          </p:cNvPr>
          <p:cNvSpPr/>
          <p:nvPr/>
        </p:nvSpPr>
        <p:spPr>
          <a:xfrm>
            <a:off x="5889899" y="4060670"/>
            <a:ext cx="295144" cy="3126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Rectangle 549">
            <a:extLst>
              <a:ext uri="{FF2B5EF4-FFF2-40B4-BE49-F238E27FC236}">
                <a16:creationId xmlns:a16="http://schemas.microsoft.com/office/drawing/2014/main" id="{5AAF3A21-FD4D-4291-929B-E2328FF81CD4}"/>
              </a:ext>
            </a:extLst>
          </p:cNvPr>
          <p:cNvSpPr/>
          <p:nvPr/>
        </p:nvSpPr>
        <p:spPr>
          <a:xfrm>
            <a:off x="7940954" y="4060669"/>
            <a:ext cx="295144" cy="31265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Rectangle 550">
            <a:extLst>
              <a:ext uri="{FF2B5EF4-FFF2-40B4-BE49-F238E27FC236}">
                <a16:creationId xmlns:a16="http://schemas.microsoft.com/office/drawing/2014/main" id="{3EE4C076-7AAC-4541-8E09-2B8F89EEB2B1}"/>
              </a:ext>
            </a:extLst>
          </p:cNvPr>
          <p:cNvSpPr/>
          <p:nvPr/>
        </p:nvSpPr>
        <p:spPr>
          <a:xfrm>
            <a:off x="10661679" y="4050936"/>
            <a:ext cx="295144" cy="3246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Rectangle 551">
            <a:extLst>
              <a:ext uri="{FF2B5EF4-FFF2-40B4-BE49-F238E27FC236}">
                <a16:creationId xmlns:a16="http://schemas.microsoft.com/office/drawing/2014/main" id="{2DC3853A-696F-481B-80D7-3A479CE87594}"/>
              </a:ext>
            </a:extLst>
          </p:cNvPr>
          <p:cNvSpPr/>
          <p:nvPr/>
        </p:nvSpPr>
        <p:spPr>
          <a:xfrm>
            <a:off x="7247227" y="2978670"/>
            <a:ext cx="270202" cy="90525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3" name="Straight Arrow Connector 552">
            <a:extLst>
              <a:ext uri="{FF2B5EF4-FFF2-40B4-BE49-F238E27FC236}">
                <a16:creationId xmlns:a16="http://schemas.microsoft.com/office/drawing/2014/main" id="{7FC82D85-DBC0-4691-8194-586021F46222}"/>
              </a:ext>
            </a:extLst>
          </p:cNvPr>
          <p:cNvCxnSpPr>
            <a:cxnSpLocks/>
          </p:cNvCxnSpPr>
          <p:nvPr/>
        </p:nvCxnSpPr>
        <p:spPr>
          <a:xfrm>
            <a:off x="7382328" y="3184344"/>
            <a:ext cx="0" cy="547463"/>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54" name="Straight Arrow Connector 553">
            <a:extLst>
              <a:ext uri="{FF2B5EF4-FFF2-40B4-BE49-F238E27FC236}">
                <a16:creationId xmlns:a16="http://schemas.microsoft.com/office/drawing/2014/main" id="{1F718BBD-FBDB-44A3-8484-E1EE3116DBFA}"/>
              </a:ext>
            </a:extLst>
          </p:cNvPr>
          <p:cNvCxnSpPr>
            <a:cxnSpLocks/>
          </p:cNvCxnSpPr>
          <p:nvPr/>
        </p:nvCxnSpPr>
        <p:spPr>
          <a:xfrm flipH="1" flipV="1">
            <a:off x="4519385" y="3974261"/>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555" name="Straight Arrow Connector 554">
            <a:extLst>
              <a:ext uri="{FF2B5EF4-FFF2-40B4-BE49-F238E27FC236}">
                <a16:creationId xmlns:a16="http://schemas.microsoft.com/office/drawing/2014/main" id="{B1CD7A17-D6E1-4D63-A84F-A6726993D277}"/>
              </a:ext>
            </a:extLst>
          </p:cNvPr>
          <p:cNvCxnSpPr>
            <a:cxnSpLocks/>
          </p:cNvCxnSpPr>
          <p:nvPr/>
        </p:nvCxnSpPr>
        <p:spPr>
          <a:xfrm flipV="1">
            <a:off x="8681158" y="3974261"/>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56" name="Rectangle 555">
            <a:extLst>
              <a:ext uri="{FF2B5EF4-FFF2-40B4-BE49-F238E27FC236}">
                <a16:creationId xmlns:a16="http://schemas.microsoft.com/office/drawing/2014/main" id="{153384A8-C466-4657-A4D9-877D9D704451}"/>
              </a:ext>
            </a:extLst>
          </p:cNvPr>
          <p:cNvSpPr/>
          <p:nvPr/>
        </p:nvSpPr>
        <p:spPr>
          <a:xfrm>
            <a:off x="2449794" y="6281411"/>
            <a:ext cx="7388061" cy="20569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Rectangle 556">
            <a:extLst>
              <a:ext uri="{FF2B5EF4-FFF2-40B4-BE49-F238E27FC236}">
                <a16:creationId xmlns:a16="http://schemas.microsoft.com/office/drawing/2014/main" id="{ED5A32D3-7D6A-4889-8DFC-E5B27BA89C8A}"/>
              </a:ext>
            </a:extLst>
          </p:cNvPr>
          <p:cNvSpPr/>
          <p:nvPr/>
        </p:nvSpPr>
        <p:spPr>
          <a:xfrm>
            <a:off x="2449794" y="2851452"/>
            <a:ext cx="196205" cy="36356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8" name="supply fan">
            <a:extLst>
              <a:ext uri="{FF2B5EF4-FFF2-40B4-BE49-F238E27FC236}">
                <a16:creationId xmlns:a16="http://schemas.microsoft.com/office/drawing/2014/main" id="{460121A2-17DC-4C31-9AE9-4D0E092D1C84}"/>
              </a:ext>
            </a:extLst>
          </p:cNvPr>
          <p:cNvGrpSpPr/>
          <p:nvPr/>
        </p:nvGrpSpPr>
        <p:grpSpPr>
          <a:xfrm>
            <a:off x="6077112" y="2331337"/>
            <a:ext cx="417595" cy="340590"/>
            <a:chOff x="864394" y="2249557"/>
            <a:chExt cx="473869" cy="386487"/>
          </a:xfrm>
          <a:solidFill>
            <a:schemeClr val="bg1"/>
          </a:solidFill>
        </p:grpSpPr>
        <p:sp>
          <p:nvSpPr>
            <p:cNvPr id="691" name="Circle: Hollow 690">
              <a:extLst>
                <a:ext uri="{FF2B5EF4-FFF2-40B4-BE49-F238E27FC236}">
                  <a16:creationId xmlns:a16="http://schemas.microsoft.com/office/drawing/2014/main" id="{5A9B448A-853D-4EBC-AE43-A7B9898491CD}"/>
                </a:ext>
              </a:extLst>
            </p:cNvPr>
            <p:cNvSpPr/>
            <p:nvPr/>
          </p:nvSpPr>
          <p:spPr>
            <a:xfrm>
              <a:off x="864394" y="2249557"/>
              <a:ext cx="386487" cy="386487"/>
            </a:xfrm>
            <a:prstGeom prst="donut">
              <a:avLst>
                <a:gd name="adj" fmla="val 3589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2" name="Rectangle 691">
              <a:extLst>
                <a:ext uri="{FF2B5EF4-FFF2-40B4-BE49-F238E27FC236}">
                  <a16:creationId xmlns:a16="http://schemas.microsoft.com/office/drawing/2014/main" id="{221E110D-8E32-462A-99BC-A80A7668CC89}"/>
                </a:ext>
              </a:extLst>
            </p:cNvPr>
            <p:cNvSpPr/>
            <p:nvPr/>
          </p:nvSpPr>
          <p:spPr>
            <a:xfrm>
              <a:off x="1057637" y="2249557"/>
              <a:ext cx="280626" cy="13804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9" name="Rectangle 558">
            <a:extLst>
              <a:ext uri="{FF2B5EF4-FFF2-40B4-BE49-F238E27FC236}">
                <a16:creationId xmlns:a16="http://schemas.microsoft.com/office/drawing/2014/main" id="{22669BF0-6C2D-46D7-9525-F5F85E6384B2}"/>
              </a:ext>
            </a:extLst>
          </p:cNvPr>
          <p:cNvSpPr/>
          <p:nvPr/>
        </p:nvSpPr>
        <p:spPr>
          <a:xfrm>
            <a:off x="5440569" y="1662130"/>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Rectangle 561">
            <a:extLst>
              <a:ext uri="{FF2B5EF4-FFF2-40B4-BE49-F238E27FC236}">
                <a16:creationId xmlns:a16="http://schemas.microsoft.com/office/drawing/2014/main" id="{44314244-9CA9-408B-80EA-A59021CD45F4}"/>
              </a:ext>
            </a:extLst>
          </p:cNvPr>
          <p:cNvSpPr/>
          <p:nvPr/>
        </p:nvSpPr>
        <p:spPr>
          <a:xfrm>
            <a:off x="4840361" y="1667091"/>
            <a:ext cx="432522" cy="111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3" name="Straight Connector 562">
            <a:extLst>
              <a:ext uri="{FF2B5EF4-FFF2-40B4-BE49-F238E27FC236}">
                <a16:creationId xmlns:a16="http://schemas.microsoft.com/office/drawing/2014/main" id="{03E80324-4DEE-4BC0-87A9-F8A9EF377EAF}"/>
              </a:ext>
            </a:extLst>
          </p:cNvPr>
          <p:cNvCxnSpPr>
            <a:cxnSpLocks/>
          </p:cNvCxnSpPr>
          <p:nvPr/>
        </p:nvCxnSpPr>
        <p:spPr>
          <a:xfrm flipH="1">
            <a:off x="5948646" y="1729768"/>
            <a:ext cx="2812" cy="53130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4" name="Group 563">
            <a:extLst>
              <a:ext uri="{FF2B5EF4-FFF2-40B4-BE49-F238E27FC236}">
                <a16:creationId xmlns:a16="http://schemas.microsoft.com/office/drawing/2014/main" id="{2FDBDB10-10C7-4DC6-8C3B-8F9A546615CE}"/>
              </a:ext>
            </a:extLst>
          </p:cNvPr>
          <p:cNvGrpSpPr/>
          <p:nvPr/>
        </p:nvGrpSpPr>
        <p:grpSpPr>
          <a:xfrm>
            <a:off x="5282835" y="2322212"/>
            <a:ext cx="108335" cy="422455"/>
            <a:chOff x="5297072" y="1718748"/>
            <a:chExt cx="86342" cy="336691"/>
          </a:xfrm>
        </p:grpSpPr>
        <p:cxnSp>
          <p:nvCxnSpPr>
            <p:cNvPr id="667" name="Straight Connector 666">
              <a:extLst>
                <a:ext uri="{FF2B5EF4-FFF2-40B4-BE49-F238E27FC236}">
                  <a16:creationId xmlns:a16="http://schemas.microsoft.com/office/drawing/2014/main" id="{C660D9FA-4A1F-4EB5-A93B-4BABFDA5CE71}"/>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962F2883-F629-4783-8F03-9AF39E397CD1}"/>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C42A08AD-3864-44B2-8D65-B19E67A5FCCD}"/>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23329133-DCD0-47D9-A090-66CA69BAA48C}"/>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8A2FDE03-A1FD-4A21-A156-82A62CBF7CC1}"/>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75B1F982-401F-47EB-A7D4-7A386E0CCC09}"/>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5" name="Straight Connector 564">
            <a:extLst>
              <a:ext uri="{FF2B5EF4-FFF2-40B4-BE49-F238E27FC236}">
                <a16:creationId xmlns:a16="http://schemas.microsoft.com/office/drawing/2014/main" id="{D0F03BE8-3005-418C-9DF7-1DC71C66AD06}"/>
              </a:ext>
            </a:extLst>
          </p:cNvPr>
          <p:cNvCxnSpPr>
            <a:cxnSpLocks/>
          </p:cNvCxnSpPr>
          <p:nvPr/>
        </p:nvCxnSpPr>
        <p:spPr>
          <a:xfrm>
            <a:off x="5934026" y="2727607"/>
            <a:ext cx="0" cy="2530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4DAE5F3F-6352-4B7D-A7C5-5D45BE899342}"/>
              </a:ext>
            </a:extLst>
          </p:cNvPr>
          <p:cNvCxnSpPr>
            <a:cxnSpLocks/>
          </p:cNvCxnSpPr>
          <p:nvPr/>
        </p:nvCxnSpPr>
        <p:spPr>
          <a:xfrm>
            <a:off x="5333613" y="1731652"/>
            <a:ext cx="0" cy="58829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1E0BF41F-6E9F-404B-A0A9-D2295282A255}"/>
              </a:ext>
            </a:extLst>
          </p:cNvPr>
          <p:cNvCxnSpPr>
            <a:cxnSpLocks/>
          </p:cNvCxnSpPr>
          <p:nvPr/>
        </p:nvCxnSpPr>
        <p:spPr>
          <a:xfrm>
            <a:off x="5330802" y="2759660"/>
            <a:ext cx="0" cy="21901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F63FB8BB-D36E-405C-BC7D-AA0AB29E7469}"/>
              </a:ext>
            </a:extLst>
          </p:cNvPr>
          <p:cNvGrpSpPr/>
          <p:nvPr/>
        </p:nvGrpSpPr>
        <p:grpSpPr>
          <a:xfrm rot="16200000">
            <a:off x="4961470" y="1875387"/>
            <a:ext cx="108335" cy="422455"/>
            <a:chOff x="5297072" y="1718748"/>
            <a:chExt cx="86342" cy="336691"/>
          </a:xfrm>
        </p:grpSpPr>
        <p:cxnSp>
          <p:nvCxnSpPr>
            <p:cNvPr id="661" name="Straight Connector 660">
              <a:extLst>
                <a:ext uri="{FF2B5EF4-FFF2-40B4-BE49-F238E27FC236}">
                  <a16:creationId xmlns:a16="http://schemas.microsoft.com/office/drawing/2014/main" id="{341C0439-9A58-4BF2-82FF-C3ABA37AEE2E}"/>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D5B2ECB2-488D-4E27-B63D-6675C7F966E2}"/>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7588D870-DB74-46E6-B259-1576E2AC7972}"/>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7EF66C71-94E3-4221-B4B9-5901AC400459}"/>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3A191446-BA40-4EF5-8CA1-6BE1599B9F42}"/>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2AA2C679-ABD7-497C-A345-5C4A7FB8791C}"/>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69" name="Group 568">
            <a:extLst>
              <a:ext uri="{FF2B5EF4-FFF2-40B4-BE49-F238E27FC236}">
                <a16:creationId xmlns:a16="http://schemas.microsoft.com/office/drawing/2014/main" id="{1919801F-B189-4799-933B-6448AC58DBBD}"/>
              </a:ext>
            </a:extLst>
          </p:cNvPr>
          <p:cNvGrpSpPr/>
          <p:nvPr/>
        </p:nvGrpSpPr>
        <p:grpSpPr>
          <a:xfrm rot="16200000">
            <a:off x="5568357" y="1883428"/>
            <a:ext cx="108335" cy="422455"/>
            <a:chOff x="5297072" y="1718748"/>
            <a:chExt cx="86342" cy="336691"/>
          </a:xfrm>
        </p:grpSpPr>
        <p:cxnSp>
          <p:nvCxnSpPr>
            <p:cNvPr id="655" name="Straight Connector 654">
              <a:extLst>
                <a:ext uri="{FF2B5EF4-FFF2-40B4-BE49-F238E27FC236}">
                  <a16:creationId xmlns:a16="http://schemas.microsoft.com/office/drawing/2014/main" id="{A05151F1-8152-4EC8-B8C8-851F61F3318C}"/>
                </a:ext>
              </a:extLst>
            </p:cNvPr>
            <p:cNvCxnSpPr>
              <a:cxnSpLocks/>
            </p:cNvCxnSpPr>
            <p:nvPr/>
          </p:nvCxnSpPr>
          <p:spPr>
            <a:xfrm rot="5400000">
              <a:off x="5306430" y="1709390"/>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6FE89FDA-ACF3-4BC9-9949-606FDB21004C}"/>
                </a:ext>
              </a:extLst>
            </p:cNvPr>
            <p:cNvCxnSpPr>
              <a:cxnSpLocks/>
            </p:cNvCxnSpPr>
            <p:nvPr/>
          </p:nvCxnSpPr>
          <p:spPr>
            <a:xfrm rot="5400000">
              <a:off x="5306430" y="1763203"/>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BF9123B1-D42F-4B74-AA1D-BA9794A2DF6E}"/>
                </a:ext>
              </a:extLst>
            </p:cNvPr>
            <p:cNvCxnSpPr>
              <a:cxnSpLocks/>
            </p:cNvCxnSpPr>
            <p:nvPr/>
          </p:nvCxnSpPr>
          <p:spPr>
            <a:xfrm rot="5400000">
              <a:off x="5306430" y="1817016"/>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1739563C-4A19-4B8C-82D0-5135ADC3A44E}"/>
                </a:ext>
              </a:extLst>
            </p:cNvPr>
            <p:cNvCxnSpPr>
              <a:cxnSpLocks/>
            </p:cNvCxnSpPr>
            <p:nvPr/>
          </p:nvCxnSpPr>
          <p:spPr>
            <a:xfrm rot="5400000">
              <a:off x="5306430" y="1870829"/>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E4945548-F124-4E25-939E-B86DA957C8B8}"/>
                </a:ext>
              </a:extLst>
            </p:cNvPr>
            <p:cNvCxnSpPr>
              <a:cxnSpLocks/>
            </p:cNvCxnSpPr>
            <p:nvPr/>
          </p:nvCxnSpPr>
          <p:spPr>
            <a:xfrm rot="5400000">
              <a:off x="5306430" y="1924642"/>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5D18AAD7-4C2D-45F9-80EC-BC9E6D62B61D}"/>
                </a:ext>
              </a:extLst>
            </p:cNvPr>
            <p:cNvCxnSpPr>
              <a:cxnSpLocks/>
            </p:cNvCxnSpPr>
            <p:nvPr/>
          </p:nvCxnSpPr>
          <p:spPr>
            <a:xfrm rot="5400000">
              <a:off x="5306430" y="1978455"/>
              <a:ext cx="67626" cy="86342"/>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70" name="Straight Connector 569">
            <a:extLst>
              <a:ext uri="{FF2B5EF4-FFF2-40B4-BE49-F238E27FC236}">
                <a16:creationId xmlns:a16="http://schemas.microsoft.com/office/drawing/2014/main" id="{A04DC233-B390-4AF8-BAF1-3EF6EE550119}"/>
              </a:ext>
            </a:extLst>
          </p:cNvPr>
          <p:cNvCxnSpPr>
            <a:cxnSpLocks/>
          </p:cNvCxnSpPr>
          <p:nvPr/>
        </p:nvCxnSpPr>
        <p:spPr>
          <a:xfrm>
            <a:off x="4704476" y="2090976"/>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11EE2A82-AB25-40DA-ACC8-BED9BC764AB2}"/>
              </a:ext>
            </a:extLst>
          </p:cNvPr>
          <p:cNvCxnSpPr>
            <a:cxnSpLocks/>
          </p:cNvCxnSpPr>
          <p:nvPr/>
        </p:nvCxnSpPr>
        <p:spPr>
          <a:xfrm>
            <a:off x="5243113" y="2090976"/>
            <a:ext cx="17017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7F228A98-D9DB-4042-87D8-6731FF7385DF}"/>
              </a:ext>
            </a:extLst>
          </p:cNvPr>
          <p:cNvCxnSpPr>
            <a:cxnSpLocks/>
          </p:cNvCxnSpPr>
          <p:nvPr/>
        </p:nvCxnSpPr>
        <p:spPr>
          <a:xfrm>
            <a:off x="5837874" y="2090976"/>
            <a:ext cx="1021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A2CCCDC-DED3-4DE3-B21D-1D398C9D4CB1}"/>
              </a:ext>
            </a:extLst>
          </p:cNvPr>
          <p:cNvCxnSpPr>
            <a:cxnSpLocks/>
          </p:cNvCxnSpPr>
          <p:nvPr/>
        </p:nvCxnSpPr>
        <p:spPr>
          <a:xfrm>
            <a:off x="5948646" y="2252296"/>
            <a:ext cx="156878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A2BF975F-3654-4D1D-A7FD-63E84193111C}"/>
              </a:ext>
            </a:extLst>
          </p:cNvPr>
          <p:cNvCxnSpPr>
            <a:cxnSpLocks/>
          </p:cNvCxnSpPr>
          <p:nvPr/>
        </p:nvCxnSpPr>
        <p:spPr>
          <a:xfrm>
            <a:off x="5937737" y="2737308"/>
            <a:ext cx="130435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11807BFE-D567-4E04-BB5B-447D6989E870}"/>
              </a:ext>
            </a:extLst>
          </p:cNvPr>
          <p:cNvCxnSpPr>
            <a:cxnSpLocks/>
          </p:cNvCxnSpPr>
          <p:nvPr/>
        </p:nvCxnSpPr>
        <p:spPr>
          <a:xfrm>
            <a:off x="7242090" y="2727607"/>
            <a:ext cx="0" cy="25504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76" name="Rectangle 575">
            <a:extLst>
              <a:ext uri="{FF2B5EF4-FFF2-40B4-BE49-F238E27FC236}">
                <a16:creationId xmlns:a16="http://schemas.microsoft.com/office/drawing/2014/main" id="{5E388AD4-FBE7-44CD-A174-FAF9EBE6E1B9}"/>
              </a:ext>
            </a:extLst>
          </p:cNvPr>
          <p:cNvSpPr/>
          <p:nvPr/>
        </p:nvSpPr>
        <p:spPr>
          <a:xfrm>
            <a:off x="4710867" y="1723269"/>
            <a:ext cx="2806558" cy="125540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TextBox 577">
            <a:extLst>
              <a:ext uri="{FF2B5EF4-FFF2-40B4-BE49-F238E27FC236}">
                <a16:creationId xmlns:a16="http://schemas.microsoft.com/office/drawing/2014/main" id="{6C95A639-B818-42D7-BDBD-845AD8E063EB}"/>
              </a:ext>
            </a:extLst>
          </p:cNvPr>
          <p:cNvSpPr txBox="1"/>
          <p:nvPr/>
        </p:nvSpPr>
        <p:spPr>
          <a:xfrm>
            <a:off x="5866096" y="1220547"/>
            <a:ext cx="2079846" cy="307777"/>
          </a:xfrm>
          <a:prstGeom prst="rect">
            <a:avLst/>
          </a:prstGeom>
          <a:noFill/>
        </p:spPr>
        <p:txBody>
          <a:bodyPr wrap="square" rtlCol="0">
            <a:spAutoFit/>
          </a:bodyPr>
          <a:lstStyle/>
          <a:p>
            <a:r>
              <a:rPr lang="en-US" sz="1400">
                <a:solidFill>
                  <a:schemeClr val="accent5">
                    <a:lumMod val="20000"/>
                    <a:lumOff val="80000"/>
                  </a:schemeClr>
                </a:solidFill>
                <a:latin typeface="Arial" panose="020B0604020202020204" pitchFamily="34" charset="0"/>
                <a:cs typeface="Arial" panose="020B0604020202020204" pitchFamily="34" charset="0"/>
              </a:rPr>
              <a:t>Packaged rooftop unit</a:t>
            </a:r>
          </a:p>
        </p:txBody>
      </p:sp>
      <p:sp>
        <p:nvSpPr>
          <p:cNvPr id="579" name="TextBox 578">
            <a:extLst>
              <a:ext uri="{FF2B5EF4-FFF2-40B4-BE49-F238E27FC236}">
                <a16:creationId xmlns:a16="http://schemas.microsoft.com/office/drawing/2014/main" id="{B89E0160-E461-4772-8E1A-C2BB4750476A}"/>
              </a:ext>
            </a:extLst>
          </p:cNvPr>
          <p:cNvSpPr txBox="1"/>
          <p:nvPr/>
        </p:nvSpPr>
        <p:spPr>
          <a:xfrm>
            <a:off x="7586602" y="2237928"/>
            <a:ext cx="2249614"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Natural gas burner</a:t>
            </a:r>
          </a:p>
        </p:txBody>
      </p:sp>
      <p:sp>
        <p:nvSpPr>
          <p:cNvPr id="580" name="TextBox 579">
            <a:extLst>
              <a:ext uri="{FF2B5EF4-FFF2-40B4-BE49-F238E27FC236}">
                <a16:creationId xmlns:a16="http://schemas.microsoft.com/office/drawing/2014/main" id="{1895300B-67A0-427E-8D19-3ACB9991B128}"/>
              </a:ext>
            </a:extLst>
          </p:cNvPr>
          <p:cNvSpPr txBox="1"/>
          <p:nvPr/>
        </p:nvSpPr>
        <p:spPr>
          <a:xfrm>
            <a:off x="7604812" y="1680112"/>
            <a:ext cx="2173686"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Packaged cooling coil</a:t>
            </a:r>
          </a:p>
        </p:txBody>
      </p:sp>
      <p:cxnSp>
        <p:nvCxnSpPr>
          <p:cNvPr id="581" name="Straight Connector 580">
            <a:extLst>
              <a:ext uri="{FF2B5EF4-FFF2-40B4-BE49-F238E27FC236}">
                <a16:creationId xmlns:a16="http://schemas.microsoft.com/office/drawing/2014/main" id="{22F8A42C-76A8-4D8B-B6EE-8970B6CBD83C}"/>
              </a:ext>
            </a:extLst>
          </p:cNvPr>
          <p:cNvCxnSpPr>
            <a:cxnSpLocks/>
          </p:cNvCxnSpPr>
          <p:nvPr/>
        </p:nvCxnSpPr>
        <p:spPr>
          <a:xfrm flipH="1">
            <a:off x="6841050" y="1829264"/>
            <a:ext cx="791268" cy="190276"/>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180CC6E0-03B2-4C4D-93B9-97A54F6522C6}"/>
              </a:ext>
            </a:extLst>
          </p:cNvPr>
          <p:cNvCxnSpPr>
            <a:cxnSpLocks/>
          </p:cNvCxnSpPr>
          <p:nvPr/>
        </p:nvCxnSpPr>
        <p:spPr>
          <a:xfrm flipH="1" flipV="1">
            <a:off x="7177882" y="2186415"/>
            <a:ext cx="463384" cy="17044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58FF307A-C2AA-405E-9B15-A212A7E9E73C}"/>
              </a:ext>
            </a:extLst>
          </p:cNvPr>
          <p:cNvCxnSpPr>
            <a:cxnSpLocks/>
          </p:cNvCxnSpPr>
          <p:nvPr/>
        </p:nvCxnSpPr>
        <p:spPr>
          <a:xfrm flipH="1">
            <a:off x="6281832" y="2653288"/>
            <a:ext cx="122784" cy="674605"/>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584" name="TextBox 583">
            <a:extLst>
              <a:ext uri="{FF2B5EF4-FFF2-40B4-BE49-F238E27FC236}">
                <a16:creationId xmlns:a16="http://schemas.microsoft.com/office/drawing/2014/main" id="{1CE0D404-19EA-4B7F-9CC9-87D63645E3A1}"/>
              </a:ext>
            </a:extLst>
          </p:cNvPr>
          <p:cNvSpPr txBox="1"/>
          <p:nvPr/>
        </p:nvSpPr>
        <p:spPr>
          <a:xfrm>
            <a:off x="5307429" y="3283258"/>
            <a:ext cx="1850578" cy="523220"/>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Supply air fan (constant volume)</a:t>
            </a:r>
          </a:p>
        </p:txBody>
      </p:sp>
      <p:sp>
        <p:nvSpPr>
          <p:cNvPr id="585" name="TextBox 584">
            <a:extLst>
              <a:ext uri="{FF2B5EF4-FFF2-40B4-BE49-F238E27FC236}">
                <a16:creationId xmlns:a16="http://schemas.microsoft.com/office/drawing/2014/main" id="{E3911CE7-247F-45DC-AC07-BCA3FC2D1E87}"/>
              </a:ext>
            </a:extLst>
          </p:cNvPr>
          <p:cNvSpPr txBox="1"/>
          <p:nvPr/>
        </p:nvSpPr>
        <p:spPr>
          <a:xfrm>
            <a:off x="7470262" y="3428320"/>
            <a:ext cx="3511240"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Supply air duct (alternates hot/cold)</a:t>
            </a:r>
          </a:p>
        </p:txBody>
      </p:sp>
      <p:sp>
        <p:nvSpPr>
          <p:cNvPr id="586" name="TextBox 585">
            <a:extLst>
              <a:ext uri="{FF2B5EF4-FFF2-40B4-BE49-F238E27FC236}">
                <a16:creationId xmlns:a16="http://schemas.microsoft.com/office/drawing/2014/main" id="{9A192FB3-4658-4E45-9B50-36737E1A320B}"/>
              </a:ext>
            </a:extLst>
          </p:cNvPr>
          <p:cNvSpPr txBox="1"/>
          <p:nvPr/>
        </p:nvSpPr>
        <p:spPr>
          <a:xfrm>
            <a:off x="2395477" y="1689170"/>
            <a:ext cx="2194010"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Exhaust air damper</a:t>
            </a:r>
          </a:p>
        </p:txBody>
      </p:sp>
      <p:sp>
        <p:nvSpPr>
          <p:cNvPr id="587" name="TextBox 586">
            <a:extLst>
              <a:ext uri="{FF2B5EF4-FFF2-40B4-BE49-F238E27FC236}">
                <a16:creationId xmlns:a16="http://schemas.microsoft.com/office/drawing/2014/main" id="{63FFA78C-C606-47BD-B5D3-D3164AB29F9D}"/>
              </a:ext>
            </a:extLst>
          </p:cNvPr>
          <p:cNvSpPr txBox="1"/>
          <p:nvPr/>
        </p:nvSpPr>
        <p:spPr>
          <a:xfrm>
            <a:off x="2395477" y="2058945"/>
            <a:ext cx="2194010" cy="307777"/>
          </a:xfrm>
          <a:prstGeom prst="rect">
            <a:avLst/>
          </a:prstGeom>
          <a:noFill/>
        </p:spPr>
        <p:txBody>
          <a:bodyPr wrap="square" rtlCol="0">
            <a:spAutoFit/>
          </a:bodyPr>
          <a:lstStyle/>
          <a:p>
            <a:pPr algn="r"/>
            <a:r>
              <a:rPr lang="en-US" sz="1400">
                <a:solidFill>
                  <a:schemeClr val="accent5">
                    <a:lumMod val="20000"/>
                    <a:lumOff val="80000"/>
                  </a:schemeClr>
                </a:solidFill>
                <a:latin typeface="Arial" panose="020B0604020202020204" pitchFamily="34" charset="0"/>
                <a:cs typeface="Arial" panose="020B0604020202020204" pitchFamily="34" charset="0"/>
              </a:rPr>
              <a:t>Outside air damper</a:t>
            </a:r>
          </a:p>
        </p:txBody>
      </p:sp>
      <p:sp>
        <p:nvSpPr>
          <p:cNvPr id="588" name="TextBox 587">
            <a:extLst>
              <a:ext uri="{FF2B5EF4-FFF2-40B4-BE49-F238E27FC236}">
                <a16:creationId xmlns:a16="http://schemas.microsoft.com/office/drawing/2014/main" id="{155250A4-3A1A-47BF-9612-CF5D1129599D}"/>
              </a:ext>
            </a:extLst>
          </p:cNvPr>
          <p:cNvSpPr txBox="1"/>
          <p:nvPr/>
        </p:nvSpPr>
        <p:spPr>
          <a:xfrm>
            <a:off x="2395477" y="2317434"/>
            <a:ext cx="2194010"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Mixed air damper</a:t>
            </a:r>
          </a:p>
        </p:txBody>
      </p:sp>
      <p:cxnSp>
        <p:nvCxnSpPr>
          <p:cNvPr id="589" name="Straight Connector 588">
            <a:extLst>
              <a:ext uri="{FF2B5EF4-FFF2-40B4-BE49-F238E27FC236}">
                <a16:creationId xmlns:a16="http://schemas.microsoft.com/office/drawing/2014/main" id="{A0D19CFC-02AF-4A92-868F-2910D130FE6F}"/>
              </a:ext>
            </a:extLst>
          </p:cNvPr>
          <p:cNvCxnSpPr>
            <a:cxnSpLocks/>
            <a:endCxn id="587" idx="3"/>
          </p:cNvCxnSpPr>
          <p:nvPr/>
        </p:nvCxnSpPr>
        <p:spPr>
          <a:xfrm flipH="1">
            <a:off x="4589487" y="2186415"/>
            <a:ext cx="1002832" cy="26419"/>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E62853CA-6F77-4A4B-8ED3-37083BAECA4E}"/>
              </a:ext>
            </a:extLst>
          </p:cNvPr>
          <p:cNvCxnSpPr>
            <a:cxnSpLocks/>
            <a:endCxn id="588" idx="3"/>
          </p:cNvCxnSpPr>
          <p:nvPr/>
        </p:nvCxnSpPr>
        <p:spPr>
          <a:xfrm flipH="1">
            <a:off x="4589487" y="2452595"/>
            <a:ext cx="635742" cy="18728"/>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D11E598-BD51-42C3-B078-BA4B11657CF4}"/>
              </a:ext>
            </a:extLst>
          </p:cNvPr>
          <p:cNvCxnSpPr>
            <a:cxnSpLocks/>
            <a:endCxn id="586" idx="3"/>
          </p:cNvCxnSpPr>
          <p:nvPr/>
        </p:nvCxnSpPr>
        <p:spPr>
          <a:xfrm flipH="1" flipV="1">
            <a:off x="4589487" y="1843059"/>
            <a:ext cx="273966" cy="128565"/>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592" name="TextBox 591">
            <a:extLst>
              <a:ext uri="{FF2B5EF4-FFF2-40B4-BE49-F238E27FC236}">
                <a16:creationId xmlns:a16="http://schemas.microsoft.com/office/drawing/2014/main" id="{67D39120-F393-48FE-A4B5-242F4A42F4B7}"/>
              </a:ext>
            </a:extLst>
          </p:cNvPr>
          <p:cNvSpPr txBox="1"/>
          <p:nvPr/>
        </p:nvSpPr>
        <p:spPr>
          <a:xfrm>
            <a:off x="9177275" y="4343518"/>
            <a:ext cx="1126941" cy="307777"/>
          </a:xfrm>
          <a:prstGeom prst="rect">
            <a:avLst/>
          </a:prstGeom>
          <a:noFill/>
        </p:spPr>
        <p:txBody>
          <a:bodyPr wrap="square" rtlCol="0">
            <a:spAutoFit/>
          </a:bodyPr>
          <a:lstStyle/>
          <a:p>
            <a:r>
              <a:rPr lang="en-US" sz="1400">
                <a:solidFill>
                  <a:schemeClr val="accent5">
                    <a:lumMod val="20000"/>
                    <a:lumOff val="80000"/>
                  </a:schemeClr>
                </a:solidFill>
                <a:latin typeface="Arial" panose="020B0604020202020204" pitchFamily="34" charset="0"/>
                <a:cs typeface="Arial" panose="020B0604020202020204" pitchFamily="34" charset="0"/>
              </a:rPr>
              <a:t>VVT boxes</a:t>
            </a:r>
          </a:p>
        </p:txBody>
      </p:sp>
      <p:sp>
        <p:nvSpPr>
          <p:cNvPr id="593" name="TextBox 592">
            <a:extLst>
              <a:ext uri="{FF2B5EF4-FFF2-40B4-BE49-F238E27FC236}">
                <a16:creationId xmlns:a16="http://schemas.microsoft.com/office/drawing/2014/main" id="{379E79A7-26E4-4BBE-B02F-83543DB7CAE2}"/>
              </a:ext>
            </a:extLst>
          </p:cNvPr>
          <p:cNvSpPr txBox="1"/>
          <p:nvPr/>
        </p:nvSpPr>
        <p:spPr>
          <a:xfrm>
            <a:off x="3889492" y="4343707"/>
            <a:ext cx="1417936" cy="307777"/>
          </a:xfrm>
          <a:prstGeom prst="rect">
            <a:avLst/>
          </a:prstGeom>
          <a:noFill/>
        </p:spPr>
        <p:txBody>
          <a:bodyPr wrap="square" rtlCol="0">
            <a:spAutoFit/>
          </a:bodyPr>
          <a:lstStyle/>
          <a:p>
            <a:r>
              <a:rPr lang="en-US" sz="1400">
                <a:solidFill>
                  <a:schemeClr val="accent5">
                    <a:lumMod val="20000"/>
                    <a:lumOff val="80000"/>
                  </a:schemeClr>
                </a:solidFill>
                <a:latin typeface="Arial" panose="020B0604020202020204" pitchFamily="34" charset="0"/>
                <a:cs typeface="Arial" panose="020B0604020202020204" pitchFamily="34" charset="0"/>
              </a:rPr>
              <a:t>Zone damper</a:t>
            </a:r>
          </a:p>
        </p:txBody>
      </p:sp>
      <p:cxnSp>
        <p:nvCxnSpPr>
          <p:cNvPr id="594" name="Straight Connector 593">
            <a:extLst>
              <a:ext uri="{FF2B5EF4-FFF2-40B4-BE49-F238E27FC236}">
                <a16:creationId xmlns:a16="http://schemas.microsoft.com/office/drawing/2014/main" id="{42D655A6-9ACE-4D5E-BC39-B464A0BB7FF2}"/>
              </a:ext>
            </a:extLst>
          </p:cNvPr>
          <p:cNvCxnSpPr>
            <a:cxnSpLocks/>
          </p:cNvCxnSpPr>
          <p:nvPr/>
        </p:nvCxnSpPr>
        <p:spPr>
          <a:xfrm>
            <a:off x="3642420" y="4481001"/>
            <a:ext cx="319404" cy="0"/>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sp>
        <p:nvSpPr>
          <p:cNvPr id="595" name="TextBox 594">
            <a:extLst>
              <a:ext uri="{FF2B5EF4-FFF2-40B4-BE49-F238E27FC236}">
                <a16:creationId xmlns:a16="http://schemas.microsoft.com/office/drawing/2014/main" id="{E0ADE566-47F6-4CE9-83E1-4DBC39FB25F6}"/>
              </a:ext>
            </a:extLst>
          </p:cNvPr>
          <p:cNvSpPr txBox="1"/>
          <p:nvPr/>
        </p:nvSpPr>
        <p:spPr>
          <a:xfrm>
            <a:off x="4313628" y="5612185"/>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A</a:t>
            </a:r>
          </a:p>
        </p:txBody>
      </p:sp>
      <p:sp>
        <p:nvSpPr>
          <p:cNvPr id="596" name="TextBox 595">
            <a:extLst>
              <a:ext uri="{FF2B5EF4-FFF2-40B4-BE49-F238E27FC236}">
                <a16:creationId xmlns:a16="http://schemas.microsoft.com/office/drawing/2014/main" id="{68320233-D441-4458-9736-EBF5903683CC}"/>
              </a:ext>
            </a:extLst>
          </p:cNvPr>
          <p:cNvSpPr txBox="1"/>
          <p:nvPr/>
        </p:nvSpPr>
        <p:spPr>
          <a:xfrm>
            <a:off x="7508531" y="5644920"/>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B</a:t>
            </a:r>
          </a:p>
        </p:txBody>
      </p:sp>
      <p:sp>
        <p:nvSpPr>
          <p:cNvPr id="597" name="TextBox 596">
            <a:extLst>
              <a:ext uri="{FF2B5EF4-FFF2-40B4-BE49-F238E27FC236}">
                <a16:creationId xmlns:a16="http://schemas.microsoft.com/office/drawing/2014/main" id="{5D32BF72-989C-4CC4-A3A1-B93AD9AA3616}"/>
              </a:ext>
            </a:extLst>
          </p:cNvPr>
          <p:cNvSpPr txBox="1"/>
          <p:nvPr/>
        </p:nvSpPr>
        <p:spPr>
          <a:xfrm>
            <a:off x="10226612" y="5612323"/>
            <a:ext cx="1126941" cy="307777"/>
          </a:xfrm>
          <a:prstGeom prst="rect">
            <a:avLst/>
          </a:prstGeom>
          <a:noFill/>
        </p:spPr>
        <p:txBody>
          <a:bodyPr wrap="square" rtlCol="0">
            <a:spAutoFit/>
          </a:bodyPr>
          <a:lstStyle/>
          <a:p>
            <a:pPr algn="ctr"/>
            <a:r>
              <a:rPr lang="en-US" sz="1400">
                <a:solidFill>
                  <a:schemeClr val="accent5">
                    <a:lumMod val="20000"/>
                    <a:lumOff val="80000"/>
                  </a:schemeClr>
                </a:solidFill>
                <a:latin typeface="Arial" panose="020B0604020202020204" pitchFamily="34" charset="0"/>
                <a:cs typeface="Arial" panose="020B0604020202020204" pitchFamily="34" charset="0"/>
              </a:rPr>
              <a:t>Zone C</a:t>
            </a:r>
          </a:p>
        </p:txBody>
      </p:sp>
      <p:cxnSp>
        <p:nvCxnSpPr>
          <p:cNvPr id="599" name="Straight Arrow Connector 598">
            <a:extLst>
              <a:ext uri="{FF2B5EF4-FFF2-40B4-BE49-F238E27FC236}">
                <a16:creationId xmlns:a16="http://schemas.microsoft.com/office/drawing/2014/main" id="{0C59937C-92F1-4106-A51E-C9850C6EC45D}"/>
              </a:ext>
            </a:extLst>
          </p:cNvPr>
          <p:cNvCxnSpPr>
            <a:cxnSpLocks/>
          </p:cNvCxnSpPr>
          <p:nvPr/>
        </p:nvCxnSpPr>
        <p:spPr>
          <a:xfrm flipH="1" flipV="1">
            <a:off x="3642420" y="6384256"/>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0" name="Straight Arrow Connector 599">
            <a:extLst>
              <a:ext uri="{FF2B5EF4-FFF2-40B4-BE49-F238E27FC236}">
                <a16:creationId xmlns:a16="http://schemas.microsoft.com/office/drawing/2014/main" id="{72CCDD66-9004-4482-AB09-9E9C8E7D84A8}"/>
              </a:ext>
            </a:extLst>
          </p:cNvPr>
          <p:cNvCxnSpPr>
            <a:cxnSpLocks/>
          </p:cNvCxnSpPr>
          <p:nvPr/>
        </p:nvCxnSpPr>
        <p:spPr>
          <a:xfrm flipV="1">
            <a:off x="2881555" y="2759660"/>
            <a:ext cx="1032588"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1" name="Straight Arrow Connector 600">
            <a:extLst>
              <a:ext uri="{FF2B5EF4-FFF2-40B4-BE49-F238E27FC236}">
                <a16:creationId xmlns:a16="http://schemas.microsoft.com/office/drawing/2014/main" id="{BFF0C7FD-3EBC-404E-AE5F-3B896E22F416}"/>
              </a:ext>
            </a:extLst>
          </p:cNvPr>
          <p:cNvCxnSpPr>
            <a:cxnSpLocks/>
          </p:cNvCxnSpPr>
          <p:nvPr/>
        </p:nvCxnSpPr>
        <p:spPr>
          <a:xfrm>
            <a:off x="6413308" y="5460819"/>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2" name="Straight Arrow Connector 601">
            <a:extLst>
              <a:ext uri="{FF2B5EF4-FFF2-40B4-BE49-F238E27FC236}">
                <a16:creationId xmlns:a16="http://schemas.microsoft.com/office/drawing/2014/main" id="{57302966-0373-4472-91A7-A1DFCA4A4BE5}"/>
              </a:ext>
            </a:extLst>
          </p:cNvPr>
          <p:cNvCxnSpPr>
            <a:cxnSpLocks/>
          </p:cNvCxnSpPr>
          <p:nvPr/>
        </p:nvCxnSpPr>
        <p:spPr>
          <a:xfrm>
            <a:off x="7177882" y="5460819"/>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3" name="Straight Arrow Connector 602">
            <a:extLst>
              <a:ext uri="{FF2B5EF4-FFF2-40B4-BE49-F238E27FC236}">
                <a16:creationId xmlns:a16="http://schemas.microsoft.com/office/drawing/2014/main" id="{C42025E9-24BA-4ACF-9CC2-4EBE9E000C9F}"/>
              </a:ext>
            </a:extLst>
          </p:cNvPr>
          <p:cNvCxnSpPr>
            <a:cxnSpLocks/>
          </p:cNvCxnSpPr>
          <p:nvPr/>
        </p:nvCxnSpPr>
        <p:spPr>
          <a:xfrm>
            <a:off x="9712777" y="5460819"/>
            <a:ext cx="0" cy="252304"/>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4" name="Straight Arrow Connector 603">
            <a:extLst>
              <a:ext uri="{FF2B5EF4-FFF2-40B4-BE49-F238E27FC236}">
                <a16:creationId xmlns:a16="http://schemas.microsoft.com/office/drawing/2014/main" id="{B6CF41AE-A56D-4E53-B997-ECC039BCB97D}"/>
              </a:ext>
            </a:extLst>
          </p:cNvPr>
          <p:cNvCxnSpPr>
            <a:cxnSpLocks/>
          </p:cNvCxnSpPr>
          <p:nvPr/>
        </p:nvCxnSpPr>
        <p:spPr>
          <a:xfrm flipV="1">
            <a:off x="5056622" y="1498766"/>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5" name="Straight Arrow Connector 604">
            <a:extLst>
              <a:ext uri="{FF2B5EF4-FFF2-40B4-BE49-F238E27FC236}">
                <a16:creationId xmlns:a16="http://schemas.microsoft.com/office/drawing/2014/main" id="{B4DB439E-C29D-4007-9E43-21B67D64798D}"/>
              </a:ext>
            </a:extLst>
          </p:cNvPr>
          <p:cNvCxnSpPr>
            <a:cxnSpLocks/>
          </p:cNvCxnSpPr>
          <p:nvPr/>
        </p:nvCxnSpPr>
        <p:spPr>
          <a:xfrm>
            <a:off x="5656829" y="1498766"/>
            <a:ext cx="0" cy="454126"/>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6" name="Straight Arrow Connector 605">
            <a:extLst>
              <a:ext uri="{FF2B5EF4-FFF2-40B4-BE49-F238E27FC236}">
                <a16:creationId xmlns:a16="http://schemas.microsoft.com/office/drawing/2014/main" id="{C36C2C46-E3D9-4E04-A5FB-D69C6C4566F7}"/>
              </a:ext>
            </a:extLst>
          </p:cNvPr>
          <p:cNvCxnSpPr>
            <a:cxnSpLocks/>
          </p:cNvCxnSpPr>
          <p:nvPr/>
        </p:nvCxnSpPr>
        <p:spPr>
          <a:xfrm>
            <a:off x="5580114" y="2575379"/>
            <a:ext cx="455096" cy="1"/>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07" name="Straight Arrow Connector 606">
            <a:extLst>
              <a:ext uri="{FF2B5EF4-FFF2-40B4-BE49-F238E27FC236}">
                <a16:creationId xmlns:a16="http://schemas.microsoft.com/office/drawing/2014/main" id="{32960CF8-CC9D-4FA8-9A5D-B6CE153E5AF0}"/>
              </a:ext>
            </a:extLst>
          </p:cNvPr>
          <p:cNvCxnSpPr>
            <a:cxnSpLocks/>
          </p:cNvCxnSpPr>
          <p:nvPr/>
        </p:nvCxnSpPr>
        <p:spPr>
          <a:xfrm flipH="1" flipV="1">
            <a:off x="7675984" y="6384256"/>
            <a:ext cx="1432073" cy="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609" name="Group 608">
            <a:extLst>
              <a:ext uri="{FF2B5EF4-FFF2-40B4-BE49-F238E27FC236}">
                <a16:creationId xmlns:a16="http://schemas.microsoft.com/office/drawing/2014/main" id="{CC041046-BF94-4DC6-92E0-E49E46DF2218}"/>
              </a:ext>
            </a:extLst>
          </p:cNvPr>
          <p:cNvGrpSpPr/>
          <p:nvPr/>
        </p:nvGrpSpPr>
        <p:grpSpPr>
          <a:xfrm>
            <a:off x="5760216" y="3075354"/>
            <a:ext cx="58803" cy="192653"/>
            <a:chOff x="5861691" y="2332965"/>
            <a:chExt cx="51630" cy="169152"/>
          </a:xfrm>
        </p:grpSpPr>
        <p:cxnSp>
          <p:nvCxnSpPr>
            <p:cNvPr id="650" name="Straight Connector 649">
              <a:extLst>
                <a:ext uri="{FF2B5EF4-FFF2-40B4-BE49-F238E27FC236}">
                  <a16:creationId xmlns:a16="http://schemas.microsoft.com/office/drawing/2014/main" id="{2EA6A308-DBAF-4EF7-8165-4ABFB93C158E}"/>
                </a:ext>
              </a:extLst>
            </p:cNvPr>
            <p:cNvCxnSpPr>
              <a:cxnSpLocks/>
            </p:cNvCxnSpPr>
            <p:nvPr/>
          </p:nvCxnSpPr>
          <p:spPr>
            <a:xfrm rot="5400000">
              <a:off x="5867287" y="2327369"/>
              <a:ext cx="40438" cy="516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76F376F9-8025-4299-9A22-B1517DC3B9D2}"/>
                </a:ext>
              </a:extLst>
            </p:cNvPr>
            <p:cNvCxnSpPr>
              <a:cxnSpLocks/>
            </p:cNvCxnSpPr>
            <p:nvPr/>
          </p:nvCxnSpPr>
          <p:spPr>
            <a:xfrm rot="5400000">
              <a:off x="5867287" y="2359547"/>
              <a:ext cx="40438" cy="516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a:extLst>
                <a:ext uri="{FF2B5EF4-FFF2-40B4-BE49-F238E27FC236}">
                  <a16:creationId xmlns:a16="http://schemas.microsoft.com/office/drawing/2014/main" id="{DF4739D4-90BA-4E19-B22B-A5EE112B9505}"/>
                </a:ext>
              </a:extLst>
            </p:cNvPr>
            <p:cNvCxnSpPr>
              <a:cxnSpLocks/>
            </p:cNvCxnSpPr>
            <p:nvPr/>
          </p:nvCxnSpPr>
          <p:spPr>
            <a:xfrm rot="5400000">
              <a:off x="5867287" y="2391726"/>
              <a:ext cx="40438" cy="516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a:extLst>
                <a:ext uri="{FF2B5EF4-FFF2-40B4-BE49-F238E27FC236}">
                  <a16:creationId xmlns:a16="http://schemas.microsoft.com/office/drawing/2014/main" id="{30277955-4BB1-4492-A4E2-3EE788E362AF}"/>
                </a:ext>
              </a:extLst>
            </p:cNvPr>
            <p:cNvCxnSpPr>
              <a:cxnSpLocks/>
            </p:cNvCxnSpPr>
            <p:nvPr/>
          </p:nvCxnSpPr>
          <p:spPr>
            <a:xfrm rot="5400000">
              <a:off x="5867287" y="2423904"/>
              <a:ext cx="40438" cy="516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C01B4D7A-DEC3-49D4-8166-1FDB3D268F8D}"/>
                </a:ext>
              </a:extLst>
            </p:cNvPr>
            <p:cNvCxnSpPr>
              <a:cxnSpLocks/>
            </p:cNvCxnSpPr>
            <p:nvPr/>
          </p:nvCxnSpPr>
          <p:spPr>
            <a:xfrm rot="5400000">
              <a:off x="5867287" y="2456083"/>
              <a:ext cx="40438" cy="516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10" name="TextBox 609">
            <a:extLst>
              <a:ext uri="{FF2B5EF4-FFF2-40B4-BE49-F238E27FC236}">
                <a16:creationId xmlns:a16="http://schemas.microsoft.com/office/drawing/2014/main" id="{CE7ACC27-E2AB-4A08-AC05-CD6ED2C9823B}"/>
              </a:ext>
            </a:extLst>
          </p:cNvPr>
          <p:cNvSpPr txBox="1"/>
          <p:nvPr/>
        </p:nvSpPr>
        <p:spPr>
          <a:xfrm>
            <a:off x="4114806" y="3248649"/>
            <a:ext cx="1554855" cy="307777"/>
          </a:xfrm>
          <a:prstGeom prst="rect">
            <a:avLst/>
          </a:prstGeom>
          <a:noFill/>
        </p:spPr>
        <p:txBody>
          <a:bodyPr wrap="square" rtlCol="0">
            <a:spAutoFit/>
          </a:bodyPr>
          <a:lstStyle/>
          <a:p>
            <a:pPr algn="r"/>
            <a:r>
              <a:rPr lang="en-US" sz="1400" dirty="0">
                <a:solidFill>
                  <a:schemeClr val="accent5">
                    <a:lumMod val="20000"/>
                    <a:lumOff val="80000"/>
                  </a:schemeClr>
                </a:solidFill>
                <a:latin typeface="Arial" panose="020B0604020202020204" pitchFamily="34" charset="0"/>
                <a:cs typeface="Arial" panose="020B0604020202020204" pitchFamily="34" charset="0"/>
              </a:rPr>
              <a:t>Bypass damper</a:t>
            </a:r>
          </a:p>
        </p:txBody>
      </p:sp>
      <p:cxnSp>
        <p:nvCxnSpPr>
          <p:cNvPr id="611" name="Straight Arrow Connector 610">
            <a:extLst>
              <a:ext uri="{FF2B5EF4-FFF2-40B4-BE49-F238E27FC236}">
                <a16:creationId xmlns:a16="http://schemas.microsoft.com/office/drawing/2014/main" id="{38372885-0696-42BB-90D2-F0B233EC923B}"/>
              </a:ext>
            </a:extLst>
          </p:cNvPr>
          <p:cNvCxnSpPr>
            <a:cxnSpLocks/>
          </p:cNvCxnSpPr>
          <p:nvPr/>
        </p:nvCxnSpPr>
        <p:spPr>
          <a:xfrm rot="5400000">
            <a:off x="6878664" y="3008037"/>
            <a:ext cx="0" cy="34419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2" name="Straight Arrow Connector 611">
            <a:extLst>
              <a:ext uri="{FF2B5EF4-FFF2-40B4-BE49-F238E27FC236}">
                <a16:creationId xmlns:a16="http://schemas.microsoft.com/office/drawing/2014/main" id="{F8167D7B-B1BF-46FC-9BAB-A0143A418FDE}"/>
              </a:ext>
            </a:extLst>
          </p:cNvPr>
          <p:cNvCxnSpPr>
            <a:cxnSpLocks/>
          </p:cNvCxnSpPr>
          <p:nvPr/>
        </p:nvCxnSpPr>
        <p:spPr>
          <a:xfrm rot="5400000">
            <a:off x="4886788" y="3008037"/>
            <a:ext cx="0" cy="34419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F691AB9E-FD5C-4DC2-9076-60BEF2646484}"/>
              </a:ext>
            </a:extLst>
          </p:cNvPr>
          <p:cNvCxnSpPr>
            <a:cxnSpLocks/>
          </p:cNvCxnSpPr>
          <p:nvPr/>
        </p:nvCxnSpPr>
        <p:spPr>
          <a:xfrm flipH="1">
            <a:off x="5588765" y="3311362"/>
            <a:ext cx="211441" cy="82880"/>
          </a:xfrm>
          <a:prstGeom prst="line">
            <a:avLst/>
          </a:prstGeom>
          <a:ln w="12700">
            <a:solidFill>
              <a:schemeClr val="accent5">
                <a:lumMod val="20000"/>
                <a:lumOff val="8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14" name="Group 613">
            <a:extLst>
              <a:ext uri="{FF2B5EF4-FFF2-40B4-BE49-F238E27FC236}">
                <a16:creationId xmlns:a16="http://schemas.microsoft.com/office/drawing/2014/main" id="{21305FAD-A1E2-49A7-928E-7DF33D67CC4B}"/>
              </a:ext>
            </a:extLst>
          </p:cNvPr>
          <p:cNvGrpSpPr/>
          <p:nvPr/>
        </p:nvGrpSpPr>
        <p:grpSpPr>
          <a:xfrm>
            <a:off x="3233716" y="4373326"/>
            <a:ext cx="344505" cy="467658"/>
            <a:chOff x="3533775" y="3361081"/>
            <a:chExt cx="274566" cy="372718"/>
          </a:xfrm>
        </p:grpSpPr>
        <p:sp>
          <p:nvSpPr>
            <p:cNvPr id="642" name="Rectangle 641">
              <a:extLst>
                <a:ext uri="{FF2B5EF4-FFF2-40B4-BE49-F238E27FC236}">
                  <a16:creationId xmlns:a16="http://schemas.microsoft.com/office/drawing/2014/main" id="{25395F31-EEDA-44DC-BDD8-FC2979B350F3}"/>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643" name="Straight Connector 642">
              <a:extLst>
                <a:ext uri="{FF2B5EF4-FFF2-40B4-BE49-F238E27FC236}">
                  <a16:creationId xmlns:a16="http://schemas.microsoft.com/office/drawing/2014/main" id="{446A90E9-0BF5-496D-8712-A4EFF67A3F67}"/>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A7C4D47C-D3F6-45B5-936A-A257BFEB59A8}"/>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8426901D-8E42-4558-ABB1-6AD2505A781B}"/>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AD8C0D6B-C17D-40AA-81B5-1B9FF60385E4}"/>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7" name="Straight Arrow Connector 646">
              <a:extLst>
                <a:ext uri="{FF2B5EF4-FFF2-40B4-BE49-F238E27FC236}">
                  <a16:creationId xmlns:a16="http://schemas.microsoft.com/office/drawing/2014/main" id="{6E3CB01E-3DD8-4140-AF32-F365BAA877A8}"/>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8" name="Straight Arrow Connector 647">
              <a:extLst>
                <a:ext uri="{FF2B5EF4-FFF2-40B4-BE49-F238E27FC236}">
                  <a16:creationId xmlns:a16="http://schemas.microsoft.com/office/drawing/2014/main" id="{B406CE76-F059-417C-A052-9EB8AE002061}"/>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9" name="Straight Arrow Connector 648">
              <a:extLst>
                <a:ext uri="{FF2B5EF4-FFF2-40B4-BE49-F238E27FC236}">
                  <a16:creationId xmlns:a16="http://schemas.microsoft.com/office/drawing/2014/main" id="{9E2CCD94-8FDF-46C6-B21A-868C41A0510A}"/>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5" name="Group 614">
            <a:extLst>
              <a:ext uri="{FF2B5EF4-FFF2-40B4-BE49-F238E27FC236}">
                <a16:creationId xmlns:a16="http://schemas.microsoft.com/office/drawing/2014/main" id="{38FDBBA8-50D7-4931-B382-5368497C2061}"/>
              </a:ext>
            </a:extLst>
          </p:cNvPr>
          <p:cNvGrpSpPr/>
          <p:nvPr/>
        </p:nvGrpSpPr>
        <p:grpSpPr>
          <a:xfrm>
            <a:off x="5866096" y="4373326"/>
            <a:ext cx="344505" cy="467658"/>
            <a:chOff x="3533775" y="3361081"/>
            <a:chExt cx="274566" cy="372718"/>
          </a:xfrm>
        </p:grpSpPr>
        <p:sp>
          <p:nvSpPr>
            <p:cNvPr id="634" name="Rectangle 633">
              <a:extLst>
                <a:ext uri="{FF2B5EF4-FFF2-40B4-BE49-F238E27FC236}">
                  <a16:creationId xmlns:a16="http://schemas.microsoft.com/office/drawing/2014/main" id="{EF85AAEF-468B-4AB8-9287-520E63E31224}"/>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635" name="Straight Connector 634">
              <a:extLst>
                <a:ext uri="{FF2B5EF4-FFF2-40B4-BE49-F238E27FC236}">
                  <a16:creationId xmlns:a16="http://schemas.microsoft.com/office/drawing/2014/main" id="{690EA6C0-833F-43A9-BEE1-2CF1E0953721}"/>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434AD45B-857C-4FD6-A6E3-CEB296212383}"/>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C96897DE-0265-49A9-AD96-EACEE2E77961}"/>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04236D8C-2B04-42BE-B095-F4837F1D3E21}"/>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9" name="Straight Arrow Connector 638">
              <a:extLst>
                <a:ext uri="{FF2B5EF4-FFF2-40B4-BE49-F238E27FC236}">
                  <a16:creationId xmlns:a16="http://schemas.microsoft.com/office/drawing/2014/main" id="{8E637F3D-E55D-45CD-91EC-69F86E98C019}"/>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0" name="Straight Arrow Connector 639">
              <a:extLst>
                <a:ext uri="{FF2B5EF4-FFF2-40B4-BE49-F238E27FC236}">
                  <a16:creationId xmlns:a16="http://schemas.microsoft.com/office/drawing/2014/main" id="{10013B66-39E1-4194-A67A-6D5D21218A3D}"/>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41" name="Straight Arrow Connector 640">
              <a:extLst>
                <a:ext uri="{FF2B5EF4-FFF2-40B4-BE49-F238E27FC236}">
                  <a16:creationId xmlns:a16="http://schemas.microsoft.com/office/drawing/2014/main" id="{44EC2D3E-0C37-47FA-9763-F7CCFC608E74}"/>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6" name="Group 615">
            <a:extLst>
              <a:ext uri="{FF2B5EF4-FFF2-40B4-BE49-F238E27FC236}">
                <a16:creationId xmlns:a16="http://schemas.microsoft.com/office/drawing/2014/main" id="{6F0050ED-C1C8-4E4C-8EC9-716828FB1356}"/>
              </a:ext>
            </a:extLst>
          </p:cNvPr>
          <p:cNvGrpSpPr/>
          <p:nvPr/>
        </p:nvGrpSpPr>
        <p:grpSpPr>
          <a:xfrm>
            <a:off x="7919699" y="4373326"/>
            <a:ext cx="344505" cy="467658"/>
            <a:chOff x="3533775" y="3361081"/>
            <a:chExt cx="274566" cy="372718"/>
          </a:xfrm>
        </p:grpSpPr>
        <p:sp>
          <p:nvSpPr>
            <p:cNvPr id="626" name="Rectangle 625">
              <a:extLst>
                <a:ext uri="{FF2B5EF4-FFF2-40B4-BE49-F238E27FC236}">
                  <a16:creationId xmlns:a16="http://schemas.microsoft.com/office/drawing/2014/main" id="{B6560D49-B41B-43A0-86F8-0BB09FD80EB7}"/>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627" name="Straight Connector 626">
              <a:extLst>
                <a:ext uri="{FF2B5EF4-FFF2-40B4-BE49-F238E27FC236}">
                  <a16:creationId xmlns:a16="http://schemas.microsoft.com/office/drawing/2014/main" id="{F1A62CAA-B93A-4B09-BC45-850117B405B1}"/>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CDF82D56-83B4-40EC-942B-92B04B8861F0}"/>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AD8AC4CB-D5FB-4BC4-8AFC-41630BBEE85A}"/>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09DC4BAD-01EE-4562-9634-92B9593C7B40}"/>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1" name="Straight Arrow Connector 630">
              <a:extLst>
                <a:ext uri="{FF2B5EF4-FFF2-40B4-BE49-F238E27FC236}">
                  <a16:creationId xmlns:a16="http://schemas.microsoft.com/office/drawing/2014/main" id="{C3472BB7-0E0C-4491-8445-14F976A48D81}"/>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32" name="Straight Arrow Connector 631">
              <a:extLst>
                <a:ext uri="{FF2B5EF4-FFF2-40B4-BE49-F238E27FC236}">
                  <a16:creationId xmlns:a16="http://schemas.microsoft.com/office/drawing/2014/main" id="{B3E31ED8-0ABC-4F86-A968-238FFD878C48}"/>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33" name="Straight Arrow Connector 632">
              <a:extLst>
                <a:ext uri="{FF2B5EF4-FFF2-40B4-BE49-F238E27FC236}">
                  <a16:creationId xmlns:a16="http://schemas.microsoft.com/office/drawing/2014/main" id="{A6481A3D-A2CA-4FEA-97FF-1FD02C4A742B}"/>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17" name="Group 616">
            <a:extLst>
              <a:ext uri="{FF2B5EF4-FFF2-40B4-BE49-F238E27FC236}">
                <a16:creationId xmlns:a16="http://schemas.microsoft.com/office/drawing/2014/main" id="{423AA54E-862B-46A2-B9CC-9C145A12B174}"/>
              </a:ext>
            </a:extLst>
          </p:cNvPr>
          <p:cNvGrpSpPr/>
          <p:nvPr/>
        </p:nvGrpSpPr>
        <p:grpSpPr>
          <a:xfrm>
            <a:off x="10636999" y="4373326"/>
            <a:ext cx="344505" cy="467658"/>
            <a:chOff x="3533775" y="3361081"/>
            <a:chExt cx="274566" cy="372718"/>
          </a:xfrm>
        </p:grpSpPr>
        <p:sp>
          <p:nvSpPr>
            <p:cNvPr id="618" name="Rectangle 617">
              <a:extLst>
                <a:ext uri="{FF2B5EF4-FFF2-40B4-BE49-F238E27FC236}">
                  <a16:creationId xmlns:a16="http://schemas.microsoft.com/office/drawing/2014/main" id="{BC4C68ED-55AF-4D04-B521-EA6555830D45}"/>
                </a:ext>
              </a:extLst>
            </p:cNvPr>
            <p:cNvSpPr/>
            <p:nvPr/>
          </p:nvSpPr>
          <p:spPr>
            <a:xfrm>
              <a:off x="3533775" y="3361081"/>
              <a:ext cx="274566" cy="15775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619" name="Straight Connector 618">
              <a:extLst>
                <a:ext uri="{FF2B5EF4-FFF2-40B4-BE49-F238E27FC236}">
                  <a16:creationId xmlns:a16="http://schemas.microsoft.com/office/drawing/2014/main" id="{E0B1EF0D-7E80-48A9-BDCF-8C2FAAE51A06}"/>
                </a:ext>
              </a:extLst>
            </p:cNvPr>
            <p:cNvCxnSpPr>
              <a:cxnSpLocks/>
            </p:cNvCxnSpPr>
            <p:nvPr/>
          </p:nvCxnSpPr>
          <p:spPr>
            <a:xfrm>
              <a:off x="35591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4F54EA01-8F97-4779-A5DD-0A3EAB69BE74}"/>
                </a:ext>
              </a:extLst>
            </p:cNvPr>
            <p:cNvCxnSpPr>
              <a:cxnSpLocks/>
            </p:cNvCxnSpPr>
            <p:nvPr/>
          </p:nvCxnSpPr>
          <p:spPr>
            <a:xfrm>
              <a:off x="36099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B5E9A575-B76F-448C-B37A-974CA5B7DE5F}"/>
                </a:ext>
              </a:extLst>
            </p:cNvPr>
            <p:cNvCxnSpPr>
              <a:cxnSpLocks/>
            </p:cNvCxnSpPr>
            <p:nvPr/>
          </p:nvCxnSpPr>
          <p:spPr>
            <a:xfrm>
              <a:off x="36607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4ADE23AA-A669-4EA3-BF37-0D878C85B353}"/>
                </a:ext>
              </a:extLst>
            </p:cNvPr>
            <p:cNvCxnSpPr>
              <a:cxnSpLocks/>
            </p:cNvCxnSpPr>
            <p:nvPr/>
          </p:nvCxnSpPr>
          <p:spPr>
            <a:xfrm>
              <a:off x="3711573" y="3394065"/>
              <a:ext cx="67626" cy="863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3" name="Straight Arrow Connector 622">
              <a:extLst>
                <a:ext uri="{FF2B5EF4-FFF2-40B4-BE49-F238E27FC236}">
                  <a16:creationId xmlns:a16="http://schemas.microsoft.com/office/drawing/2014/main" id="{E43F9E98-6E08-4173-98E5-DF1519CAE995}"/>
                </a:ext>
              </a:extLst>
            </p:cNvPr>
            <p:cNvCxnSpPr>
              <a:cxnSpLocks/>
            </p:cNvCxnSpPr>
            <p:nvPr/>
          </p:nvCxnSpPr>
          <p:spPr>
            <a:xfrm>
              <a:off x="3671058"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Straight Arrow Connector 623">
              <a:extLst>
                <a:ext uri="{FF2B5EF4-FFF2-40B4-BE49-F238E27FC236}">
                  <a16:creationId xmlns:a16="http://schemas.microsoft.com/office/drawing/2014/main" id="{EE86B0E4-0AC4-483F-A3E3-239F397543EB}"/>
                </a:ext>
              </a:extLst>
            </p:cNvPr>
            <p:cNvCxnSpPr>
              <a:cxnSpLocks/>
            </p:cNvCxnSpPr>
            <p:nvPr/>
          </p:nvCxnSpPr>
          <p:spPr>
            <a:xfrm>
              <a:off x="3778703"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25" name="Straight Arrow Connector 624">
              <a:extLst>
                <a:ext uri="{FF2B5EF4-FFF2-40B4-BE49-F238E27FC236}">
                  <a16:creationId xmlns:a16="http://schemas.microsoft.com/office/drawing/2014/main" id="{D7363BB1-258B-4B57-9A6C-D0C756EDCC7A}"/>
                </a:ext>
              </a:extLst>
            </p:cNvPr>
            <p:cNvCxnSpPr>
              <a:cxnSpLocks/>
            </p:cNvCxnSpPr>
            <p:nvPr/>
          </p:nvCxnSpPr>
          <p:spPr>
            <a:xfrm>
              <a:off x="3565530" y="3532716"/>
              <a:ext cx="0" cy="201083"/>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65" name="TextBox 164">
            <a:extLst>
              <a:ext uri="{FF2B5EF4-FFF2-40B4-BE49-F238E27FC236}">
                <a16:creationId xmlns:a16="http://schemas.microsoft.com/office/drawing/2014/main" id="{12B9A4CB-2BA0-4F0D-81A2-DCC07E61DF95}"/>
              </a:ext>
            </a:extLst>
          </p:cNvPr>
          <p:cNvSpPr txBox="1"/>
          <p:nvPr/>
        </p:nvSpPr>
        <p:spPr>
          <a:xfrm>
            <a:off x="2669082" y="5993071"/>
            <a:ext cx="1644546" cy="307777"/>
          </a:xfrm>
          <a:prstGeom prst="rect">
            <a:avLst/>
          </a:prstGeom>
          <a:noFill/>
        </p:spPr>
        <p:txBody>
          <a:bodyPr wrap="square" rtlCol="0">
            <a:spAutoFit/>
          </a:bodyPr>
          <a:lstStyle/>
          <a:p>
            <a:r>
              <a:rPr lang="en-US" sz="1400" dirty="0">
                <a:solidFill>
                  <a:schemeClr val="accent5">
                    <a:lumMod val="20000"/>
                    <a:lumOff val="80000"/>
                  </a:schemeClr>
                </a:solidFill>
                <a:latin typeface="Arial" panose="020B0604020202020204" pitchFamily="34" charset="0"/>
                <a:cs typeface="Arial" panose="020B0604020202020204" pitchFamily="34" charset="0"/>
              </a:rPr>
              <a:t>Return air duct</a:t>
            </a:r>
          </a:p>
        </p:txBody>
      </p:sp>
      <p:grpSp>
        <p:nvGrpSpPr>
          <p:cNvPr id="166" name="heating coil">
            <a:extLst>
              <a:ext uri="{FF2B5EF4-FFF2-40B4-BE49-F238E27FC236}">
                <a16:creationId xmlns:a16="http://schemas.microsoft.com/office/drawing/2014/main" id="{B11D9B82-CD16-4524-9253-E2B72A901B4D}"/>
              </a:ext>
            </a:extLst>
          </p:cNvPr>
          <p:cNvGrpSpPr/>
          <p:nvPr/>
        </p:nvGrpSpPr>
        <p:grpSpPr>
          <a:xfrm rot="16200000">
            <a:off x="6589539" y="2428639"/>
            <a:ext cx="800951" cy="131421"/>
            <a:chOff x="3443282" y="3861737"/>
            <a:chExt cx="438506" cy="71951"/>
          </a:xfrm>
        </p:grpSpPr>
        <p:cxnSp>
          <p:nvCxnSpPr>
            <p:cNvPr id="167" name="Straight Connector 166">
              <a:extLst>
                <a:ext uri="{FF2B5EF4-FFF2-40B4-BE49-F238E27FC236}">
                  <a16:creationId xmlns:a16="http://schemas.microsoft.com/office/drawing/2014/main" id="{22C876B0-2EF1-40C3-9D7E-9B799FE30AFF}"/>
                </a:ext>
              </a:extLst>
            </p:cNvPr>
            <p:cNvCxnSpPr>
              <a:cxnSpLocks/>
              <a:endCxn id="169" idx="0"/>
            </p:cNvCxnSpPr>
            <p:nvPr/>
          </p:nvCxnSpPr>
          <p:spPr>
            <a:xfrm flipV="1">
              <a:off x="3443282" y="3861737"/>
              <a:ext cx="312725" cy="12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57607E6-7E1F-4D83-B10D-596455BAE417}"/>
                </a:ext>
              </a:extLst>
            </p:cNvPr>
            <p:cNvCxnSpPr>
              <a:cxnSpLocks/>
              <a:stCxn id="170" idx="0"/>
              <a:endCxn id="169" idx="2"/>
            </p:cNvCxnSpPr>
            <p:nvPr/>
          </p:nvCxnSpPr>
          <p:spPr>
            <a:xfrm>
              <a:off x="3575873" y="3880024"/>
              <a:ext cx="1803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9" name="Arc 168">
              <a:extLst>
                <a:ext uri="{FF2B5EF4-FFF2-40B4-BE49-F238E27FC236}">
                  <a16:creationId xmlns:a16="http://schemas.microsoft.com/office/drawing/2014/main" id="{BE9496CE-3EC6-4092-9EF6-CB6AD9877DFA}"/>
                </a:ext>
              </a:extLst>
            </p:cNvPr>
            <p:cNvSpPr/>
            <p:nvPr/>
          </p:nvSpPr>
          <p:spPr>
            <a:xfrm>
              <a:off x="3737719" y="3861737"/>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Arc 169">
              <a:extLst>
                <a:ext uri="{FF2B5EF4-FFF2-40B4-BE49-F238E27FC236}">
                  <a16:creationId xmlns:a16="http://schemas.microsoft.com/office/drawing/2014/main" id="{820D55BC-FA4F-4929-BCB5-6E9E171AFD7B}"/>
                </a:ext>
              </a:extLst>
            </p:cNvPr>
            <p:cNvSpPr/>
            <p:nvPr/>
          </p:nvSpPr>
          <p:spPr>
            <a:xfrm flipH="1">
              <a:off x="3557585" y="3880024"/>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1" name="Straight Connector 170">
              <a:extLst>
                <a:ext uri="{FF2B5EF4-FFF2-40B4-BE49-F238E27FC236}">
                  <a16:creationId xmlns:a16="http://schemas.microsoft.com/office/drawing/2014/main" id="{CAAD4AB6-7691-41E8-B657-6FBF8141E6B1}"/>
                </a:ext>
              </a:extLst>
            </p:cNvPr>
            <p:cNvCxnSpPr>
              <a:cxnSpLocks/>
              <a:stCxn id="170" idx="2"/>
              <a:endCxn id="172" idx="0"/>
            </p:cNvCxnSpPr>
            <p:nvPr/>
          </p:nvCxnSpPr>
          <p:spPr>
            <a:xfrm flipV="1">
              <a:off x="3575644" y="3897173"/>
              <a:ext cx="176098" cy="1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2" name="Arc 171">
              <a:extLst>
                <a:ext uri="{FF2B5EF4-FFF2-40B4-BE49-F238E27FC236}">
                  <a16:creationId xmlns:a16="http://schemas.microsoft.com/office/drawing/2014/main" id="{18A111FE-2827-4A83-B479-8DC4A00AB156}"/>
                </a:ext>
              </a:extLst>
            </p:cNvPr>
            <p:cNvSpPr/>
            <p:nvPr/>
          </p:nvSpPr>
          <p:spPr>
            <a:xfrm>
              <a:off x="3733454" y="3897173"/>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3" name="Straight Connector 172">
              <a:extLst>
                <a:ext uri="{FF2B5EF4-FFF2-40B4-BE49-F238E27FC236}">
                  <a16:creationId xmlns:a16="http://schemas.microsoft.com/office/drawing/2014/main" id="{C8F75CD6-27AE-4F6B-A396-D9E73A92CDDE}"/>
                </a:ext>
              </a:extLst>
            </p:cNvPr>
            <p:cNvCxnSpPr>
              <a:cxnSpLocks/>
            </p:cNvCxnSpPr>
            <p:nvPr/>
          </p:nvCxnSpPr>
          <p:spPr>
            <a:xfrm>
              <a:off x="3574056" y="3914743"/>
              <a:ext cx="180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4" name="Arc 173">
              <a:extLst>
                <a:ext uri="{FF2B5EF4-FFF2-40B4-BE49-F238E27FC236}">
                  <a16:creationId xmlns:a16="http://schemas.microsoft.com/office/drawing/2014/main" id="{901527E6-8A28-4FA5-BABB-6DBFB7DE9A42}"/>
                </a:ext>
              </a:extLst>
            </p:cNvPr>
            <p:cNvSpPr/>
            <p:nvPr/>
          </p:nvSpPr>
          <p:spPr>
            <a:xfrm flipH="1">
              <a:off x="3557355" y="3915400"/>
              <a:ext cx="36576" cy="18288"/>
            </a:xfrm>
            <a:prstGeom prst="arc">
              <a:avLst>
                <a:gd name="adj1" fmla="val 16200000"/>
                <a:gd name="adj2" fmla="val 5313868"/>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5" name="Straight Connector 174">
              <a:extLst>
                <a:ext uri="{FF2B5EF4-FFF2-40B4-BE49-F238E27FC236}">
                  <a16:creationId xmlns:a16="http://schemas.microsoft.com/office/drawing/2014/main" id="{C1580FDF-D539-409B-A141-72943A795973}"/>
                </a:ext>
              </a:extLst>
            </p:cNvPr>
            <p:cNvCxnSpPr>
              <a:cxnSpLocks/>
              <a:stCxn id="174" idx="2"/>
            </p:cNvCxnSpPr>
            <p:nvPr/>
          </p:nvCxnSpPr>
          <p:spPr>
            <a:xfrm>
              <a:off x="3575414" y="3933687"/>
              <a:ext cx="306374" cy="0"/>
            </a:xfrm>
            <a:prstGeom prst="line">
              <a:avLst/>
            </a:prstGeom>
            <a:ln w="19050">
              <a:gradFill flip="none" rotWithShape="1">
                <a:gsLst>
                  <a:gs pos="0">
                    <a:srgbClr val="FF0000"/>
                  </a:gs>
                  <a:gs pos="100000">
                    <a:srgbClr val="990099"/>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176" name="cooling coil">
            <a:extLst>
              <a:ext uri="{FF2B5EF4-FFF2-40B4-BE49-F238E27FC236}">
                <a16:creationId xmlns:a16="http://schemas.microsoft.com/office/drawing/2014/main" id="{8B3985CF-9576-4612-955F-3BF9FBB54B26}"/>
              </a:ext>
            </a:extLst>
          </p:cNvPr>
          <p:cNvGrpSpPr/>
          <p:nvPr/>
        </p:nvGrpSpPr>
        <p:grpSpPr>
          <a:xfrm>
            <a:off x="6646717" y="2090219"/>
            <a:ext cx="131420" cy="800939"/>
            <a:chOff x="6424812" y="1632983"/>
            <a:chExt cx="71951" cy="438505"/>
          </a:xfrm>
        </p:grpSpPr>
        <p:cxnSp>
          <p:nvCxnSpPr>
            <p:cNvPr id="177" name="Straight Connector 176">
              <a:extLst>
                <a:ext uri="{FF2B5EF4-FFF2-40B4-BE49-F238E27FC236}">
                  <a16:creationId xmlns:a16="http://schemas.microsoft.com/office/drawing/2014/main" id="{45A39F4E-C211-4065-B5EC-DBD34CC29384}"/>
                </a:ext>
              </a:extLst>
            </p:cNvPr>
            <p:cNvCxnSpPr>
              <a:cxnSpLocks/>
              <a:endCxn id="179" idx="0"/>
            </p:cNvCxnSpPr>
            <p:nvPr/>
          </p:nvCxnSpPr>
          <p:spPr>
            <a:xfrm rot="16200000" flipV="1">
              <a:off x="6269083" y="1914492"/>
              <a:ext cx="312725" cy="126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70F3C34-0239-4030-A4F2-C027D2808CF2}"/>
                </a:ext>
              </a:extLst>
            </p:cNvPr>
            <p:cNvCxnSpPr>
              <a:cxnSpLocks/>
              <a:stCxn id="180" idx="0"/>
              <a:endCxn id="179" idx="2"/>
            </p:cNvCxnSpPr>
            <p:nvPr/>
          </p:nvCxnSpPr>
          <p:spPr>
            <a:xfrm rot="16200000">
              <a:off x="6352917" y="1848716"/>
              <a:ext cx="18036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9" name="Arc 178">
              <a:extLst>
                <a:ext uri="{FF2B5EF4-FFF2-40B4-BE49-F238E27FC236}">
                  <a16:creationId xmlns:a16="http://schemas.microsoft.com/office/drawing/2014/main" id="{5C1BB789-8839-4103-8A51-49085722512A}"/>
                </a:ext>
              </a:extLst>
            </p:cNvPr>
            <p:cNvSpPr/>
            <p:nvPr/>
          </p:nvSpPr>
          <p:spPr>
            <a:xfrm rot="16200000">
              <a:off x="6415668" y="1749620"/>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 179">
              <a:extLst>
                <a:ext uri="{FF2B5EF4-FFF2-40B4-BE49-F238E27FC236}">
                  <a16:creationId xmlns:a16="http://schemas.microsoft.com/office/drawing/2014/main" id="{B5045402-24A4-4FA4-AF18-437B956B37A3}"/>
                </a:ext>
              </a:extLst>
            </p:cNvPr>
            <p:cNvSpPr/>
            <p:nvPr/>
          </p:nvSpPr>
          <p:spPr>
            <a:xfrm rot="16200000" flipH="1">
              <a:off x="6433955" y="1929754"/>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6F642299-99E4-4E0E-8921-1E2D401003BD}"/>
                </a:ext>
              </a:extLst>
            </p:cNvPr>
            <p:cNvCxnSpPr>
              <a:cxnSpLocks/>
              <a:stCxn id="180" idx="2"/>
              <a:endCxn id="182" idx="0"/>
            </p:cNvCxnSpPr>
            <p:nvPr/>
          </p:nvCxnSpPr>
          <p:spPr>
            <a:xfrm rot="16200000" flipV="1">
              <a:off x="6372768" y="1850509"/>
              <a:ext cx="176098" cy="113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2" name="Arc 181">
              <a:extLst>
                <a:ext uri="{FF2B5EF4-FFF2-40B4-BE49-F238E27FC236}">
                  <a16:creationId xmlns:a16="http://schemas.microsoft.com/office/drawing/2014/main" id="{D33AA98A-79F5-4EBB-BFA0-01B35EFCE9A3}"/>
                </a:ext>
              </a:extLst>
            </p:cNvPr>
            <p:cNvSpPr/>
            <p:nvPr/>
          </p:nvSpPr>
          <p:spPr>
            <a:xfrm rot="16200000">
              <a:off x="6451104" y="1753885"/>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3" name="Straight Connector 182">
              <a:extLst>
                <a:ext uri="{FF2B5EF4-FFF2-40B4-BE49-F238E27FC236}">
                  <a16:creationId xmlns:a16="http://schemas.microsoft.com/office/drawing/2014/main" id="{F03F1E67-5F6F-442D-ADDB-7F1CE05B72EF}"/>
                </a:ext>
              </a:extLst>
            </p:cNvPr>
            <p:cNvCxnSpPr>
              <a:cxnSpLocks/>
            </p:cNvCxnSpPr>
            <p:nvPr/>
          </p:nvCxnSpPr>
          <p:spPr>
            <a:xfrm rot="16200000">
              <a:off x="6387387" y="1850284"/>
              <a:ext cx="180862"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4" name="Arc 183">
              <a:extLst>
                <a:ext uri="{FF2B5EF4-FFF2-40B4-BE49-F238E27FC236}">
                  <a16:creationId xmlns:a16="http://schemas.microsoft.com/office/drawing/2014/main" id="{1F885B2A-6A1D-4824-AEC1-1FAE5ACEA13D}"/>
                </a:ext>
              </a:extLst>
            </p:cNvPr>
            <p:cNvSpPr/>
            <p:nvPr/>
          </p:nvSpPr>
          <p:spPr>
            <a:xfrm rot="16200000" flipH="1">
              <a:off x="6469331" y="1929984"/>
              <a:ext cx="36576" cy="18288"/>
            </a:xfrm>
            <a:prstGeom prst="arc">
              <a:avLst>
                <a:gd name="adj1" fmla="val 16200000"/>
                <a:gd name="adj2" fmla="val 5313868"/>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5" name="Straight Connector 184">
              <a:extLst>
                <a:ext uri="{FF2B5EF4-FFF2-40B4-BE49-F238E27FC236}">
                  <a16:creationId xmlns:a16="http://schemas.microsoft.com/office/drawing/2014/main" id="{253A5256-8B6B-4596-B671-F99376DF2A11}"/>
                </a:ext>
              </a:extLst>
            </p:cNvPr>
            <p:cNvCxnSpPr>
              <a:cxnSpLocks/>
              <a:stCxn id="184" idx="2"/>
            </p:cNvCxnSpPr>
            <p:nvPr/>
          </p:nvCxnSpPr>
          <p:spPr>
            <a:xfrm rot="16200000">
              <a:off x="6343575" y="1786170"/>
              <a:ext cx="306374" cy="0"/>
            </a:xfrm>
            <a:prstGeom prst="line">
              <a:avLst/>
            </a:prstGeom>
            <a:ln w="19050">
              <a:gradFill flip="none" rotWithShape="1">
                <a:gsLst>
                  <a:gs pos="0">
                    <a:schemeClr val="accent1">
                      <a:lumMod val="50000"/>
                    </a:schemeClr>
                  </a:gs>
                  <a:gs pos="100000">
                    <a:schemeClr val="accent5"/>
                  </a:gs>
                </a:gsLst>
                <a:lin ang="10800000" scaled="1"/>
                <a:tileRect/>
              </a:gradFill>
            </a:ln>
          </p:spPr>
          <p:style>
            <a:lnRef idx="1">
              <a:schemeClr val="accent1"/>
            </a:lnRef>
            <a:fillRef idx="0">
              <a:schemeClr val="accent1"/>
            </a:fillRef>
            <a:effectRef idx="0">
              <a:schemeClr val="accent1"/>
            </a:effectRef>
            <a:fontRef idx="minor">
              <a:schemeClr val="tx1"/>
            </a:fontRef>
          </p:style>
        </p:cxnSp>
      </p:grpSp>
      <p:pic>
        <p:nvPicPr>
          <p:cNvPr id="190" name="Graphic 189" descr="Traffic light with solid fill">
            <a:extLst>
              <a:ext uri="{FF2B5EF4-FFF2-40B4-BE49-F238E27FC236}">
                <a16:creationId xmlns:a16="http://schemas.microsoft.com/office/drawing/2014/main" id="{EEE4D38B-7355-4CC8-8B7D-C45CA56CE14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920" y="2767395"/>
            <a:ext cx="548640" cy="548640"/>
          </a:xfrm>
          <a:prstGeom prst="rect">
            <a:avLst/>
          </a:prstGeom>
        </p:spPr>
      </p:pic>
      <p:pic>
        <p:nvPicPr>
          <p:cNvPr id="191" name="Graphic 190" descr="City with solid fill">
            <a:extLst>
              <a:ext uri="{FF2B5EF4-FFF2-40B4-BE49-F238E27FC236}">
                <a16:creationId xmlns:a16="http://schemas.microsoft.com/office/drawing/2014/main" id="{BCFE9D60-1B3D-4E26-A5C3-6987E722C95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4859" y="3545272"/>
            <a:ext cx="548640" cy="548640"/>
          </a:xfrm>
          <a:prstGeom prst="rect">
            <a:avLst/>
          </a:prstGeom>
        </p:spPr>
      </p:pic>
      <p:pic>
        <p:nvPicPr>
          <p:cNvPr id="192" name="Graphic 191" descr="Doctor female with solid fill">
            <a:extLst>
              <a:ext uri="{FF2B5EF4-FFF2-40B4-BE49-F238E27FC236}">
                <a16:creationId xmlns:a16="http://schemas.microsoft.com/office/drawing/2014/main" id="{36C5EC65-CEAB-4739-A7E5-A0970438683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9964" y="4379876"/>
            <a:ext cx="548640" cy="548640"/>
          </a:xfrm>
          <a:prstGeom prst="rect">
            <a:avLst/>
          </a:prstGeom>
        </p:spPr>
      </p:pic>
      <p:pic>
        <p:nvPicPr>
          <p:cNvPr id="194" name="Graphic 193" descr="Dump truck with solid fill">
            <a:extLst>
              <a:ext uri="{FF2B5EF4-FFF2-40B4-BE49-F238E27FC236}">
                <a16:creationId xmlns:a16="http://schemas.microsoft.com/office/drawing/2014/main" id="{76D1769D-DC54-4272-AE75-64971EAA231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9964" y="5203820"/>
            <a:ext cx="548640" cy="548640"/>
          </a:xfrm>
          <a:prstGeom prst="rect">
            <a:avLst/>
          </a:prstGeom>
        </p:spPr>
      </p:pic>
      <p:pic>
        <p:nvPicPr>
          <p:cNvPr id="195" name="Graphic 194" descr="Graduation cap with solid fill">
            <a:extLst>
              <a:ext uri="{FF2B5EF4-FFF2-40B4-BE49-F238E27FC236}">
                <a16:creationId xmlns:a16="http://schemas.microsoft.com/office/drawing/2014/main" id="{D99D28E8-BA71-408D-9EA4-1D42C9AE527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9964" y="1947338"/>
            <a:ext cx="548640" cy="548640"/>
          </a:xfrm>
          <a:prstGeom prst="rect">
            <a:avLst/>
          </a:prstGeom>
        </p:spPr>
      </p:pic>
      <p:sp>
        <p:nvSpPr>
          <p:cNvPr id="196" name="TextBox 195">
            <a:extLst>
              <a:ext uri="{FF2B5EF4-FFF2-40B4-BE49-F238E27FC236}">
                <a16:creationId xmlns:a16="http://schemas.microsoft.com/office/drawing/2014/main" id="{57410A98-53EF-4D64-811C-CBB779E9AEFF}"/>
              </a:ext>
            </a:extLst>
          </p:cNvPr>
          <p:cNvSpPr txBox="1"/>
          <p:nvPr/>
        </p:nvSpPr>
        <p:spPr>
          <a:xfrm>
            <a:off x="1074621" y="2031011"/>
            <a:ext cx="660400" cy="381295"/>
          </a:xfrm>
          <a:prstGeom prst="rect">
            <a:avLst/>
          </a:prstGeom>
        </p:spPr>
        <p:txBody>
          <a:bodyPr vert="horz" wrap="square" lIns="91440" tIns="45720" rIns="91440" bIns="45720" rtlCol="0">
            <a:normAutofit/>
          </a:bodyPr>
          <a:lstStyle/>
          <a:p>
            <a:pPr algn="ctr"/>
            <a:r>
              <a:rPr lang="en-US" dirty="0">
                <a:solidFill>
                  <a:schemeClr val="accent1">
                    <a:lumMod val="75000"/>
                  </a:schemeClr>
                </a:solidFill>
                <a:latin typeface="Segoe UI Light" panose="020B0502040204020203" pitchFamily="34" charset="0"/>
                <a:cs typeface="Segoe UI Light" panose="020B0502040204020203" pitchFamily="34" charset="0"/>
              </a:rPr>
              <a:t>A</a:t>
            </a:r>
          </a:p>
        </p:txBody>
      </p:sp>
      <p:sp>
        <p:nvSpPr>
          <p:cNvPr id="197" name="TextBox 196">
            <a:extLst>
              <a:ext uri="{FF2B5EF4-FFF2-40B4-BE49-F238E27FC236}">
                <a16:creationId xmlns:a16="http://schemas.microsoft.com/office/drawing/2014/main" id="{0B180D06-4A56-450E-B662-245F7FE4544B}"/>
              </a:ext>
            </a:extLst>
          </p:cNvPr>
          <p:cNvSpPr txBox="1"/>
          <p:nvPr/>
        </p:nvSpPr>
        <p:spPr>
          <a:xfrm>
            <a:off x="1074621" y="2851068"/>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B</a:t>
            </a:r>
          </a:p>
        </p:txBody>
      </p:sp>
      <p:sp>
        <p:nvSpPr>
          <p:cNvPr id="198" name="TextBox 197">
            <a:extLst>
              <a:ext uri="{FF2B5EF4-FFF2-40B4-BE49-F238E27FC236}">
                <a16:creationId xmlns:a16="http://schemas.microsoft.com/office/drawing/2014/main" id="{E4BD58CB-B615-430F-B71B-311E5E11B9C4}"/>
              </a:ext>
            </a:extLst>
          </p:cNvPr>
          <p:cNvSpPr txBox="1"/>
          <p:nvPr/>
        </p:nvSpPr>
        <p:spPr>
          <a:xfrm>
            <a:off x="1074621" y="3628945"/>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C</a:t>
            </a:r>
          </a:p>
        </p:txBody>
      </p:sp>
      <p:sp>
        <p:nvSpPr>
          <p:cNvPr id="199" name="TextBox 198">
            <a:extLst>
              <a:ext uri="{FF2B5EF4-FFF2-40B4-BE49-F238E27FC236}">
                <a16:creationId xmlns:a16="http://schemas.microsoft.com/office/drawing/2014/main" id="{6E689FBA-BACA-4C86-BD34-1F67BD969523}"/>
              </a:ext>
            </a:extLst>
          </p:cNvPr>
          <p:cNvSpPr txBox="1"/>
          <p:nvPr/>
        </p:nvSpPr>
        <p:spPr>
          <a:xfrm>
            <a:off x="1074621" y="4463549"/>
            <a:ext cx="660400" cy="381295"/>
          </a:xfrm>
          <a:prstGeom prst="rect">
            <a:avLst/>
          </a:prstGeom>
        </p:spPr>
        <p:txBody>
          <a:bodyPr vert="horz" wrap="square" lIns="91440" tIns="45720" rIns="91440" bIns="45720" rtlCol="0">
            <a:normAutofit/>
          </a:bodyPr>
          <a:lstStyle/>
          <a:p>
            <a:pPr algn="ctr"/>
            <a:r>
              <a:rPr lang="en-US">
                <a:solidFill>
                  <a:schemeClr val="accent5"/>
                </a:solidFill>
                <a:latin typeface="Segoe UI Light" panose="020B0502040204020203" pitchFamily="34" charset="0"/>
                <a:cs typeface="Segoe UI Light" panose="020B0502040204020203" pitchFamily="34" charset="0"/>
              </a:rPr>
              <a:t>D</a:t>
            </a:r>
          </a:p>
        </p:txBody>
      </p:sp>
      <p:sp>
        <p:nvSpPr>
          <p:cNvPr id="200" name="TextBox 199">
            <a:extLst>
              <a:ext uri="{FF2B5EF4-FFF2-40B4-BE49-F238E27FC236}">
                <a16:creationId xmlns:a16="http://schemas.microsoft.com/office/drawing/2014/main" id="{4340B044-1295-4FCA-B3DE-3C74D953551E}"/>
              </a:ext>
            </a:extLst>
          </p:cNvPr>
          <p:cNvSpPr txBox="1"/>
          <p:nvPr/>
        </p:nvSpPr>
        <p:spPr>
          <a:xfrm>
            <a:off x="1074621" y="5287493"/>
            <a:ext cx="660400" cy="381295"/>
          </a:xfrm>
          <a:prstGeom prst="rect">
            <a:avLst/>
          </a:prstGeom>
        </p:spPr>
        <p:txBody>
          <a:bodyPr vert="horz" wrap="square" lIns="91440" tIns="45720" rIns="91440" bIns="45720" rtlCol="0">
            <a:normAutofit/>
          </a:bodyPr>
          <a:lstStyle/>
          <a:p>
            <a:pPr algn="ctr"/>
            <a:r>
              <a:rPr lang="en-US">
                <a:solidFill>
                  <a:schemeClr val="accent1">
                    <a:lumMod val="75000"/>
                  </a:schemeClr>
                </a:solidFill>
                <a:latin typeface="Segoe UI Light" panose="020B0502040204020203" pitchFamily="34" charset="0"/>
                <a:cs typeface="Segoe UI Light" panose="020B0502040204020203" pitchFamily="34" charset="0"/>
              </a:rPr>
              <a:t>E</a:t>
            </a:r>
          </a:p>
        </p:txBody>
      </p:sp>
    </p:spTree>
    <p:extLst>
      <p:ext uri="{BB962C8B-B14F-4D97-AF65-F5344CB8AC3E}">
        <p14:creationId xmlns:p14="http://schemas.microsoft.com/office/powerpoint/2010/main" val="3713551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6FCB-ED47-4A7D-A3C4-97752ED68FE5}"/>
              </a:ext>
            </a:extLst>
          </p:cNvPr>
          <p:cNvSpPr>
            <a:spLocks noGrp="1"/>
          </p:cNvSpPr>
          <p:nvPr>
            <p:ph type="title"/>
          </p:nvPr>
        </p:nvSpPr>
        <p:spPr/>
        <p:txBody>
          <a:bodyPr/>
          <a:lstStyle/>
          <a:p>
            <a:r>
              <a:rPr lang="en-US" dirty="0"/>
              <a:t>Challenges and Solutions</a:t>
            </a:r>
          </a:p>
        </p:txBody>
      </p:sp>
      <p:sp>
        <p:nvSpPr>
          <p:cNvPr id="5" name="Slide Number Placeholder 4">
            <a:extLst>
              <a:ext uri="{FF2B5EF4-FFF2-40B4-BE49-F238E27FC236}">
                <a16:creationId xmlns:a16="http://schemas.microsoft.com/office/drawing/2014/main" id="{1E7F8588-1208-41C3-923C-93390F1E6A2A}"/>
              </a:ext>
            </a:extLst>
          </p:cNvPr>
          <p:cNvSpPr>
            <a:spLocks noGrp="1"/>
          </p:cNvSpPr>
          <p:nvPr>
            <p:ph type="sldNum" sz="quarter" idx="12"/>
          </p:nvPr>
        </p:nvSpPr>
        <p:spPr/>
        <p:txBody>
          <a:bodyPr/>
          <a:lstStyle/>
          <a:p>
            <a:fld id="{38EA6B26-9CA0-4144-9BE8-9A34F496FA80}" type="slidenum">
              <a:rPr lang="en-US" smtClean="0"/>
              <a:pPr/>
              <a:t>15</a:t>
            </a:fld>
            <a:endParaRPr lang="en-US"/>
          </a:p>
        </p:txBody>
      </p:sp>
      <p:sp>
        <p:nvSpPr>
          <p:cNvPr id="6" name="Arrow: Pentagon 5">
            <a:extLst>
              <a:ext uri="{FF2B5EF4-FFF2-40B4-BE49-F238E27FC236}">
                <a16:creationId xmlns:a16="http://schemas.microsoft.com/office/drawing/2014/main" id="{DAA3CC73-8DED-4979-9C8D-0AB492C79B6B}"/>
              </a:ext>
            </a:extLst>
          </p:cNvPr>
          <p:cNvSpPr/>
          <p:nvPr/>
        </p:nvSpPr>
        <p:spPr>
          <a:xfrm>
            <a:off x="206828" y="3082898"/>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90110A-CCF6-4E3D-82CA-D6C4A6706848}"/>
              </a:ext>
            </a:extLst>
          </p:cNvPr>
          <p:cNvSpPr txBox="1"/>
          <p:nvPr/>
        </p:nvSpPr>
        <p:spPr>
          <a:xfrm>
            <a:off x="420912" y="3082898"/>
            <a:ext cx="4204380"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BMS data issues</a:t>
            </a:r>
          </a:p>
        </p:txBody>
      </p:sp>
      <p:sp>
        <p:nvSpPr>
          <p:cNvPr id="8" name="TextBox 7">
            <a:extLst>
              <a:ext uri="{FF2B5EF4-FFF2-40B4-BE49-F238E27FC236}">
                <a16:creationId xmlns:a16="http://schemas.microsoft.com/office/drawing/2014/main" id="{987B75B2-0220-40E7-98EC-FB733C00E0BA}"/>
              </a:ext>
            </a:extLst>
          </p:cNvPr>
          <p:cNvSpPr txBox="1"/>
          <p:nvPr/>
        </p:nvSpPr>
        <p:spPr>
          <a:xfrm>
            <a:off x="5711366" y="3082898"/>
            <a:ext cx="6146957" cy="1491343"/>
          </a:xfrm>
          <a:prstGeom prst="rect">
            <a:avLst/>
          </a:prstGeom>
        </p:spPr>
        <p:txBody>
          <a:bodyPr vert="horz" wrap="square" lIns="91440" tIns="45720" rIns="91440" bIns="45720" rtlCol="0" anchor="ctr">
            <a:normAutofit fontScale="92500"/>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Review data </a:t>
            </a:r>
            <a:r>
              <a:rPr lang="en-US" sz="2400" b="1">
                <a:solidFill>
                  <a:schemeClr val="accent5">
                    <a:lumMod val="20000"/>
                    <a:lumOff val="80000"/>
                  </a:schemeClr>
                </a:solidFill>
                <a:latin typeface="Segoe UI" panose="020B0502040204020203" pitchFamily="34" charset="0"/>
                <a:cs typeface="Segoe UI" panose="020B0502040204020203" pitchFamily="34" charset="0"/>
              </a:rPr>
              <a:t>early</a:t>
            </a:r>
            <a:r>
              <a:rPr lang="en-US" sz="2400">
                <a:solidFill>
                  <a:schemeClr val="accent5">
                    <a:lumMod val="20000"/>
                    <a:lumOff val="80000"/>
                  </a:schemeClr>
                </a:solidFill>
                <a:latin typeface="Segoe UI" panose="020B0502040204020203" pitchFamily="34" charset="0"/>
                <a:cs typeface="Segoe UI" panose="020B0502040204020203" pitchFamily="34" charset="0"/>
              </a:rPr>
              <a:t> and </a:t>
            </a:r>
            <a:r>
              <a:rPr lang="en-US" sz="2400" b="1">
                <a:solidFill>
                  <a:schemeClr val="accent5">
                    <a:lumMod val="20000"/>
                    <a:lumOff val="80000"/>
                  </a:schemeClr>
                </a:solidFill>
                <a:latin typeface="Segoe UI" panose="020B0502040204020203" pitchFamily="34" charset="0"/>
                <a:cs typeface="Segoe UI" panose="020B0502040204020203" pitchFamily="34" charset="0"/>
              </a:rPr>
              <a:t>often</a:t>
            </a:r>
          </a:p>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Build </a:t>
            </a:r>
            <a:r>
              <a:rPr lang="en-US" sz="2400" b="1">
                <a:solidFill>
                  <a:schemeClr val="accent5">
                    <a:lumMod val="20000"/>
                    <a:lumOff val="80000"/>
                  </a:schemeClr>
                </a:solidFill>
                <a:latin typeface="Segoe UI" panose="020B0502040204020203" pitchFamily="34" charset="0"/>
                <a:cs typeface="Segoe UI" panose="020B0502040204020203" pitchFamily="34" charset="0"/>
              </a:rPr>
              <a:t>draft calculations </a:t>
            </a:r>
            <a:r>
              <a:rPr lang="en-US" sz="2400">
                <a:solidFill>
                  <a:schemeClr val="accent5">
                    <a:lumMod val="20000"/>
                    <a:lumOff val="80000"/>
                  </a:schemeClr>
                </a:solidFill>
                <a:latin typeface="Segoe UI" panose="020B0502040204020203" pitchFamily="34" charset="0"/>
                <a:cs typeface="Segoe UI" panose="020B0502040204020203" pitchFamily="34" charset="0"/>
              </a:rPr>
              <a:t>for data sanity check</a:t>
            </a:r>
          </a:p>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Install </a:t>
            </a:r>
            <a:r>
              <a:rPr lang="en-US" sz="2400" b="1">
                <a:solidFill>
                  <a:schemeClr val="accent5">
                    <a:lumMod val="20000"/>
                    <a:lumOff val="80000"/>
                  </a:schemeClr>
                </a:solidFill>
                <a:latin typeface="Segoe UI" panose="020B0502040204020203" pitchFamily="34" charset="0"/>
                <a:cs typeface="Segoe UI" panose="020B0502040204020203" pitchFamily="34" charset="0"/>
              </a:rPr>
              <a:t>additional instrumentation</a:t>
            </a:r>
            <a:r>
              <a:rPr lang="en-US" sz="2400">
                <a:solidFill>
                  <a:schemeClr val="accent5">
                    <a:lumMod val="20000"/>
                    <a:lumOff val="80000"/>
                  </a:schemeClr>
                </a:solidFill>
                <a:latin typeface="Segoe UI" panose="020B0502040204020203" pitchFamily="34" charset="0"/>
                <a:cs typeface="Segoe UI" panose="020B0502040204020203" pitchFamily="34" charset="0"/>
              </a:rPr>
              <a:t> if needed</a:t>
            </a:r>
            <a:endParaRPr lang="en-US" sz="2400" b="1">
              <a:solidFill>
                <a:schemeClr val="accent5">
                  <a:lumMod val="20000"/>
                  <a:lumOff val="80000"/>
                </a:schemeClr>
              </a:solidFill>
              <a:latin typeface="Segoe UI" panose="020B0502040204020203" pitchFamily="34" charset="0"/>
              <a:cs typeface="Segoe UI" panose="020B0502040204020203" pitchFamily="34" charset="0"/>
            </a:endParaRPr>
          </a:p>
        </p:txBody>
      </p:sp>
      <p:sp>
        <p:nvSpPr>
          <p:cNvPr id="10" name="Arrow: Pentagon 9">
            <a:extLst>
              <a:ext uri="{FF2B5EF4-FFF2-40B4-BE49-F238E27FC236}">
                <a16:creationId xmlns:a16="http://schemas.microsoft.com/office/drawing/2014/main" id="{0EEDE69E-342C-4525-8096-F48C149AF225}"/>
              </a:ext>
            </a:extLst>
          </p:cNvPr>
          <p:cNvSpPr/>
          <p:nvPr/>
        </p:nvSpPr>
        <p:spPr>
          <a:xfrm>
            <a:off x="206828" y="1280886"/>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BDCDC9-E889-4B40-BF03-E3B3CD2B5B0D}"/>
              </a:ext>
            </a:extLst>
          </p:cNvPr>
          <p:cNvSpPr txBox="1"/>
          <p:nvPr/>
        </p:nvSpPr>
        <p:spPr>
          <a:xfrm>
            <a:off x="420912" y="1280886"/>
            <a:ext cx="4204380"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COVID disruptions</a:t>
            </a:r>
            <a:endParaRPr lang="en-US" sz="12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ACD313DC-D032-4BED-810A-74A62333CA1B}"/>
              </a:ext>
            </a:extLst>
          </p:cNvPr>
          <p:cNvSpPr txBox="1"/>
          <p:nvPr/>
        </p:nvSpPr>
        <p:spPr>
          <a:xfrm>
            <a:off x="5711367" y="1280886"/>
            <a:ext cx="5042185" cy="1491343"/>
          </a:xfrm>
          <a:prstGeom prst="rect">
            <a:avLst/>
          </a:prstGeom>
        </p:spPr>
        <p:txBody>
          <a:bodyPr vert="horz" wrap="square" lIns="91440" tIns="45720" rIns="91440" bIns="45720" rtlCol="0" anchor="ctr">
            <a:normAutofit/>
          </a:bodyPr>
          <a:lstStyle/>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Avoid scheduling M&amp;V during an unexpected global pandemic?</a:t>
            </a:r>
            <a:endParaRPr lang="en-US" sz="2400" b="1" dirty="0">
              <a:solidFill>
                <a:schemeClr val="accent5">
                  <a:lumMod val="20000"/>
                  <a:lumOff val="80000"/>
                </a:schemeClr>
              </a:solidFill>
              <a:latin typeface="Segoe UI" panose="020B0502040204020203" pitchFamily="34" charset="0"/>
              <a:cs typeface="Segoe UI" panose="020B0502040204020203" pitchFamily="34" charset="0"/>
            </a:endParaRPr>
          </a:p>
        </p:txBody>
      </p:sp>
      <p:sp>
        <p:nvSpPr>
          <p:cNvPr id="14" name="Arrow: Pentagon 13">
            <a:extLst>
              <a:ext uri="{FF2B5EF4-FFF2-40B4-BE49-F238E27FC236}">
                <a16:creationId xmlns:a16="http://schemas.microsoft.com/office/drawing/2014/main" id="{ED377C3D-04C2-4D86-A9FE-66BDB3DD89EA}"/>
              </a:ext>
            </a:extLst>
          </p:cNvPr>
          <p:cNvSpPr/>
          <p:nvPr/>
        </p:nvSpPr>
        <p:spPr>
          <a:xfrm>
            <a:off x="206828" y="4831442"/>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1F2EFF-FEC4-471A-BC0D-8B6841C4B921}"/>
              </a:ext>
            </a:extLst>
          </p:cNvPr>
          <p:cNvSpPr txBox="1"/>
          <p:nvPr/>
        </p:nvSpPr>
        <p:spPr>
          <a:xfrm>
            <a:off x="420912" y="4831442"/>
            <a:ext cx="4204380"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Evaluation timing</a:t>
            </a:r>
          </a:p>
        </p:txBody>
      </p:sp>
      <p:sp>
        <p:nvSpPr>
          <p:cNvPr id="16" name="TextBox 15">
            <a:extLst>
              <a:ext uri="{FF2B5EF4-FFF2-40B4-BE49-F238E27FC236}">
                <a16:creationId xmlns:a16="http://schemas.microsoft.com/office/drawing/2014/main" id="{C49AF84C-0BC4-4068-BC19-6A2EF4507C72}"/>
              </a:ext>
            </a:extLst>
          </p:cNvPr>
          <p:cNvSpPr txBox="1"/>
          <p:nvPr/>
        </p:nvSpPr>
        <p:spPr>
          <a:xfrm>
            <a:off x="5711366" y="4831442"/>
            <a:ext cx="6146957" cy="1491343"/>
          </a:xfrm>
          <a:prstGeom prst="rect">
            <a:avLst/>
          </a:prstGeom>
        </p:spPr>
        <p:txBody>
          <a:bodyPr vert="horz" wrap="square" lIns="91440" tIns="45720" rIns="91440" bIns="45720" rtlCol="0" anchor="ctr">
            <a:normAutofit/>
          </a:bodyPr>
          <a:lstStyle/>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Include both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heating </a:t>
            </a:r>
            <a:r>
              <a:rPr lang="en-US" sz="2400" dirty="0">
                <a:solidFill>
                  <a:schemeClr val="accent5">
                    <a:lumMod val="20000"/>
                    <a:lumOff val="80000"/>
                  </a:schemeClr>
                </a:solidFill>
                <a:latin typeface="Segoe UI" panose="020B0502040204020203" pitchFamily="34" charset="0"/>
                <a:cs typeface="Segoe UI" panose="020B0502040204020203" pitchFamily="34" charset="0"/>
              </a:rPr>
              <a:t>and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cooling </a:t>
            </a:r>
            <a:r>
              <a:rPr lang="en-US" sz="2400" dirty="0">
                <a:solidFill>
                  <a:schemeClr val="accent5">
                    <a:lumMod val="20000"/>
                    <a:lumOff val="80000"/>
                  </a:schemeClr>
                </a:solidFill>
                <a:latin typeface="Segoe UI" panose="020B0502040204020203" pitchFamily="34" charset="0"/>
                <a:cs typeface="Segoe UI" panose="020B0502040204020203" pitchFamily="34" charset="0"/>
              </a:rPr>
              <a:t>periods</a:t>
            </a:r>
          </a:p>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Analyze individual components</a:t>
            </a:r>
          </a:p>
        </p:txBody>
      </p:sp>
    </p:spTree>
    <p:extLst>
      <p:ext uri="{BB962C8B-B14F-4D97-AF65-F5344CB8AC3E}">
        <p14:creationId xmlns:p14="http://schemas.microsoft.com/office/powerpoint/2010/main" val="3162976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6FCB-ED47-4A7D-A3C4-97752ED68FE5}"/>
              </a:ext>
            </a:extLst>
          </p:cNvPr>
          <p:cNvSpPr>
            <a:spLocks noGrp="1"/>
          </p:cNvSpPr>
          <p:nvPr>
            <p:ph type="title"/>
          </p:nvPr>
        </p:nvSpPr>
        <p:spPr/>
        <p:txBody>
          <a:bodyPr/>
          <a:lstStyle/>
          <a:p>
            <a:r>
              <a:rPr lang="en-US" dirty="0"/>
              <a:t>Challenges and Solutions</a:t>
            </a:r>
          </a:p>
        </p:txBody>
      </p:sp>
      <p:sp>
        <p:nvSpPr>
          <p:cNvPr id="5" name="Slide Number Placeholder 4">
            <a:extLst>
              <a:ext uri="{FF2B5EF4-FFF2-40B4-BE49-F238E27FC236}">
                <a16:creationId xmlns:a16="http://schemas.microsoft.com/office/drawing/2014/main" id="{1E7F8588-1208-41C3-923C-93390F1E6A2A}"/>
              </a:ext>
            </a:extLst>
          </p:cNvPr>
          <p:cNvSpPr>
            <a:spLocks noGrp="1"/>
          </p:cNvSpPr>
          <p:nvPr>
            <p:ph type="sldNum" sz="quarter" idx="12"/>
          </p:nvPr>
        </p:nvSpPr>
        <p:spPr/>
        <p:txBody>
          <a:bodyPr/>
          <a:lstStyle/>
          <a:p>
            <a:fld id="{38EA6B26-9CA0-4144-9BE8-9A34F496FA80}" type="slidenum">
              <a:rPr lang="en-US" smtClean="0"/>
              <a:pPr/>
              <a:t>16</a:t>
            </a:fld>
            <a:endParaRPr lang="en-US"/>
          </a:p>
        </p:txBody>
      </p:sp>
      <p:sp>
        <p:nvSpPr>
          <p:cNvPr id="6" name="Arrow: Pentagon 5">
            <a:extLst>
              <a:ext uri="{FF2B5EF4-FFF2-40B4-BE49-F238E27FC236}">
                <a16:creationId xmlns:a16="http://schemas.microsoft.com/office/drawing/2014/main" id="{DAA3CC73-8DED-4979-9C8D-0AB492C79B6B}"/>
              </a:ext>
            </a:extLst>
          </p:cNvPr>
          <p:cNvSpPr/>
          <p:nvPr/>
        </p:nvSpPr>
        <p:spPr>
          <a:xfrm>
            <a:off x="206828" y="3082898"/>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90110A-CCF6-4E3D-82CA-D6C4A6706848}"/>
              </a:ext>
            </a:extLst>
          </p:cNvPr>
          <p:cNvSpPr txBox="1"/>
          <p:nvPr/>
        </p:nvSpPr>
        <p:spPr>
          <a:xfrm>
            <a:off x="420912" y="3082898"/>
            <a:ext cx="4204380"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Complex coordination</a:t>
            </a:r>
          </a:p>
        </p:txBody>
      </p:sp>
      <p:sp>
        <p:nvSpPr>
          <p:cNvPr id="8" name="TextBox 7">
            <a:extLst>
              <a:ext uri="{FF2B5EF4-FFF2-40B4-BE49-F238E27FC236}">
                <a16:creationId xmlns:a16="http://schemas.microsoft.com/office/drawing/2014/main" id="{987B75B2-0220-40E7-98EC-FB733C00E0BA}"/>
              </a:ext>
            </a:extLst>
          </p:cNvPr>
          <p:cNvSpPr txBox="1"/>
          <p:nvPr/>
        </p:nvSpPr>
        <p:spPr>
          <a:xfrm>
            <a:off x="5711366" y="3082898"/>
            <a:ext cx="6349089" cy="1491343"/>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Identify a </a:t>
            </a:r>
            <a:r>
              <a:rPr lang="en-US" sz="2400" b="1">
                <a:solidFill>
                  <a:schemeClr val="accent5">
                    <a:lumMod val="20000"/>
                    <a:lumOff val="80000"/>
                  </a:schemeClr>
                </a:solidFill>
                <a:latin typeface="Segoe UI" panose="020B0502040204020203" pitchFamily="34" charset="0"/>
                <a:cs typeface="Segoe UI" panose="020B0502040204020203" pitchFamily="34" charset="0"/>
              </a:rPr>
              <a:t>project champion</a:t>
            </a:r>
            <a:endParaRPr lang="en-US" sz="2400">
              <a:solidFill>
                <a:schemeClr val="accent5">
                  <a:lumMod val="20000"/>
                  <a:lumOff val="80000"/>
                </a:schemeClr>
              </a:solidFill>
              <a:latin typeface="Segoe UI" panose="020B0502040204020203" pitchFamily="34" charset="0"/>
              <a:cs typeface="Segoe UI" panose="020B0502040204020203" pitchFamily="34" charset="0"/>
            </a:endParaRPr>
          </a:p>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Meet regularly with </a:t>
            </a:r>
            <a:r>
              <a:rPr lang="en-US" sz="2400" b="1">
                <a:solidFill>
                  <a:schemeClr val="accent5">
                    <a:lumMod val="20000"/>
                    <a:lumOff val="80000"/>
                  </a:schemeClr>
                </a:solidFill>
                <a:latin typeface="Segoe UI" panose="020B0502040204020203" pitchFamily="34" charset="0"/>
                <a:cs typeface="Segoe UI" panose="020B0502040204020203" pitchFamily="34" charset="0"/>
              </a:rPr>
              <a:t>all</a:t>
            </a:r>
            <a:r>
              <a:rPr lang="en-US" sz="2400">
                <a:solidFill>
                  <a:schemeClr val="accent5">
                    <a:lumMod val="20000"/>
                    <a:lumOff val="80000"/>
                  </a:schemeClr>
                </a:solidFill>
                <a:latin typeface="Segoe UI" panose="020B0502040204020203" pitchFamily="34" charset="0"/>
                <a:cs typeface="Segoe UI" panose="020B0502040204020203" pitchFamily="34" charset="0"/>
              </a:rPr>
              <a:t> stakeholders</a:t>
            </a:r>
          </a:p>
        </p:txBody>
      </p:sp>
      <p:sp>
        <p:nvSpPr>
          <p:cNvPr id="10" name="Arrow: Pentagon 9">
            <a:extLst>
              <a:ext uri="{FF2B5EF4-FFF2-40B4-BE49-F238E27FC236}">
                <a16:creationId xmlns:a16="http://schemas.microsoft.com/office/drawing/2014/main" id="{0EEDE69E-342C-4525-8096-F48C149AF225}"/>
              </a:ext>
            </a:extLst>
          </p:cNvPr>
          <p:cNvSpPr/>
          <p:nvPr/>
        </p:nvSpPr>
        <p:spPr>
          <a:xfrm>
            <a:off x="206828" y="1280886"/>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8BDCDC9-E889-4B40-BF03-E3B3CD2B5B0D}"/>
              </a:ext>
            </a:extLst>
          </p:cNvPr>
          <p:cNvSpPr txBox="1"/>
          <p:nvPr/>
        </p:nvSpPr>
        <p:spPr>
          <a:xfrm>
            <a:off x="420912" y="1280886"/>
            <a:ext cx="4789718"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Long project timeline</a:t>
            </a:r>
            <a:endParaRPr lang="en-US" sz="12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ACD313DC-D032-4BED-810A-74A62333CA1B}"/>
              </a:ext>
            </a:extLst>
          </p:cNvPr>
          <p:cNvSpPr txBox="1"/>
          <p:nvPr/>
        </p:nvSpPr>
        <p:spPr>
          <a:xfrm>
            <a:off x="5711366" y="1280886"/>
            <a:ext cx="6349089" cy="1491343"/>
          </a:xfrm>
          <a:prstGeom prst="rect">
            <a:avLst/>
          </a:prstGeom>
        </p:spPr>
        <p:txBody>
          <a:bodyPr vert="horz" wrap="square" lIns="91440" tIns="45720" rIns="91440" bIns="45720" rtlCol="0" anchor="ctr">
            <a:normAutofit/>
          </a:bodyPr>
          <a:lstStyle/>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Expect the unexpected</a:t>
            </a:r>
          </a:p>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Design contracts for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long-term engagement</a:t>
            </a:r>
          </a:p>
        </p:txBody>
      </p:sp>
      <p:sp>
        <p:nvSpPr>
          <p:cNvPr id="14" name="Arrow: Pentagon 13">
            <a:extLst>
              <a:ext uri="{FF2B5EF4-FFF2-40B4-BE49-F238E27FC236}">
                <a16:creationId xmlns:a16="http://schemas.microsoft.com/office/drawing/2014/main" id="{ED377C3D-04C2-4D86-A9FE-66BDB3DD89EA}"/>
              </a:ext>
            </a:extLst>
          </p:cNvPr>
          <p:cNvSpPr/>
          <p:nvPr/>
        </p:nvSpPr>
        <p:spPr>
          <a:xfrm>
            <a:off x="206828" y="4831442"/>
            <a:ext cx="5192486" cy="1491343"/>
          </a:xfrm>
          <a:prstGeom prst="homePlate">
            <a:avLst>
              <a:gd name="adj" fmla="val 270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1F2EFF-FEC4-471A-BC0D-8B6841C4B921}"/>
              </a:ext>
            </a:extLst>
          </p:cNvPr>
          <p:cNvSpPr txBox="1"/>
          <p:nvPr/>
        </p:nvSpPr>
        <p:spPr>
          <a:xfrm>
            <a:off x="420911" y="4831442"/>
            <a:ext cx="4586517" cy="1491343"/>
          </a:xfrm>
          <a:prstGeom prst="rect">
            <a:avLst/>
          </a:prstGeom>
        </p:spPr>
        <p:txBody>
          <a:bodyPr vert="horz" wrap="square" lIns="91440" tIns="45720" rIns="91440" bIns="45720" rtlCol="0" anchor="ctr">
            <a:normAutofit/>
          </a:bodyPr>
          <a:lstStyle/>
          <a:p>
            <a:pPr algn="l">
              <a:spcAft>
                <a:spcPts val="1200"/>
              </a:spcAft>
            </a:pPr>
            <a:r>
              <a:rPr lang="en-US" sz="2800" b="1">
                <a:solidFill>
                  <a:schemeClr val="bg1"/>
                </a:solidFill>
                <a:latin typeface="Segoe UI Light" panose="020B0502040204020203" pitchFamily="34" charset="0"/>
                <a:cs typeface="Segoe UI Light" panose="020B0502040204020203" pitchFamily="34" charset="0"/>
              </a:rPr>
              <a:t>Incomplete implementation</a:t>
            </a:r>
          </a:p>
        </p:txBody>
      </p:sp>
      <p:sp>
        <p:nvSpPr>
          <p:cNvPr id="16" name="TextBox 15">
            <a:extLst>
              <a:ext uri="{FF2B5EF4-FFF2-40B4-BE49-F238E27FC236}">
                <a16:creationId xmlns:a16="http://schemas.microsoft.com/office/drawing/2014/main" id="{C49AF84C-0BC4-4068-BC19-6A2EF4507C72}"/>
              </a:ext>
            </a:extLst>
          </p:cNvPr>
          <p:cNvSpPr txBox="1"/>
          <p:nvPr/>
        </p:nvSpPr>
        <p:spPr>
          <a:xfrm>
            <a:off x="5711366" y="4831442"/>
            <a:ext cx="6349089" cy="1491343"/>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Plan for follow-up and adjustments</a:t>
            </a:r>
          </a:p>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Set clear </a:t>
            </a:r>
            <a:r>
              <a:rPr lang="en-US" sz="2400" b="1">
                <a:solidFill>
                  <a:schemeClr val="accent5">
                    <a:lumMod val="20000"/>
                    <a:lumOff val="80000"/>
                  </a:schemeClr>
                </a:solidFill>
                <a:latin typeface="Segoe UI" panose="020B0502040204020203" pitchFamily="34" charset="0"/>
                <a:cs typeface="Segoe UI" panose="020B0502040204020203" pitchFamily="34" charset="0"/>
              </a:rPr>
              <a:t>acceptance criteria</a:t>
            </a:r>
          </a:p>
        </p:txBody>
      </p:sp>
    </p:spTree>
    <p:extLst>
      <p:ext uri="{BB962C8B-B14F-4D97-AF65-F5344CB8AC3E}">
        <p14:creationId xmlns:p14="http://schemas.microsoft.com/office/powerpoint/2010/main" val="3603849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E4E2-33DF-4FE2-8B9A-F845342C2B46}"/>
              </a:ext>
            </a:extLst>
          </p:cNvPr>
          <p:cNvSpPr>
            <a:spLocks noGrp="1"/>
          </p:cNvSpPr>
          <p:nvPr>
            <p:ph type="title"/>
          </p:nvPr>
        </p:nvSpPr>
        <p:spPr/>
        <p:txBody>
          <a:bodyPr/>
          <a:lstStyle/>
          <a:p>
            <a:r>
              <a:rPr lang="en-US" dirty="0"/>
              <a:t>Facility Selection for Plug Load Controls</a:t>
            </a:r>
          </a:p>
        </p:txBody>
      </p:sp>
      <p:sp>
        <p:nvSpPr>
          <p:cNvPr id="5" name="Slide Number Placeholder 4">
            <a:extLst>
              <a:ext uri="{FF2B5EF4-FFF2-40B4-BE49-F238E27FC236}">
                <a16:creationId xmlns:a16="http://schemas.microsoft.com/office/drawing/2014/main" id="{DC206026-E769-4446-AD71-E7B3667AD13D}"/>
              </a:ext>
            </a:extLst>
          </p:cNvPr>
          <p:cNvSpPr>
            <a:spLocks noGrp="1"/>
          </p:cNvSpPr>
          <p:nvPr>
            <p:ph type="sldNum" sz="quarter" idx="12"/>
          </p:nvPr>
        </p:nvSpPr>
        <p:spPr/>
        <p:txBody>
          <a:bodyPr/>
          <a:lstStyle/>
          <a:p>
            <a:fld id="{38EA6B26-9CA0-4144-9BE8-9A34F496FA80}" type="slidenum">
              <a:rPr lang="en-US" smtClean="0"/>
              <a:pPr/>
              <a:t>17</a:t>
            </a:fld>
            <a:endParaRPr lang="en-US"/>
          </a:p>
        </p:txBody>
      </p:sp>
      <p:sp>
        <p:nvSpPr>
          <p:cNvPr id="7" name="Rectangle 6">
            <a:extLst>
              <a:ext uri="{FF2B5EF4-FFF2-40B4-BE49-F238E27FC236}">
                <a16:creationId xmlns:a16="http://schemas.microsoft.com/office/drawing/2014/main" id="{072E0E0A-9BB3-4475-9117-AE61B1AD4C6F}"/>
              </a:ext>
            </a:extLst>
          </p:cNvPr>
          <p:cNvSpPr/>
          <p:nvPr/>
        </p:nvSpPr>
        <p:spPr>
          <a:xfrm>
            <a:off x="7583517" y="1355322"/>
            <a:ext cx="3715789" cy="233801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6"/>
                </a:solidFill>
                <a:latin typeface="Segoe UI" panose="020B0502040204020203" pitchFamily="34" charset="0"/>
                <a:cs typeface="Segoe UI" panose="020B0502040204020203" pitchFamily="34" charset="0"/>
              </a:rPr>
              <a:t>Survey </a:t>
            </a:r>
            <a:r>
              <a:rPr lang="en-US" sz="2400" b="1">
                <a:solidFill>
                  <a:schemeClr val="accent6"/>
                </a:solidFill>
                <a:latin typeface="Segoe UI" panose="020B0502040204020203" pitchFamily="34" charset="0"/>
                <a:cs typeface="Segoe UI" panose="020B0502040204020203" pitchFamily="34" charset="0"/>
              </a:rPr>
              <a:t>actual</a:t>
            </a:r>
            <a:r>
              <a:rPr lang="en-US" sz="2400">
                <a:solidFill>
                  <a:schemeClr val="accent6"/>
                </a:solidFill>
                <a:latin typeface="Segoe UI" panose="020B0502040204020203" pitchFamily="34" charset="0"/>
                <a:cs typeface="Segoe UI" panose="020B0502040204020203" pitchFamily="34" charset="0"/>
              </a:rPr>
              <a:t> equipment and usage to estimate </a:t>
            </a:r>
            <a:r>
              <a:rPr lang="en-US" sz="2400" b="1">
                <a:solidFill>
                  <a:schemeClr val="accent6"/>
                </a:solidFill>
                <a:latin typeface="Segoe UI" panose="020B0502040204020203" pitchFamily="34" charset="0"/>
                <a:cs typeface="Segoe UI" panose="020B0502040204020203" pitchFamily="34" charset="0"/>
              </a:rPr>
              <a:t>realistic savings </a:t>
            </a:r>
            <a:r>
              <a:rPr lang="en-US" sz="2400">
                <a:solidFill>
                  <a:schemeClr val="accent6"/>
                </a:solidFill>
                <a:latin typeface="Segoe UI" panose="020B0502040204020203" pitchFamily="34" charset="0"/>
                <a:cs typeface="Segoe UI" panose="020B0502040204020203" pitchFamily="34" charset="0"/>
              </a:rPr>
              <a:t>before committing to plug load controls</a:t>
            </a:r>
          </a:p>
        </p:txBody>
      </p:sp>
      <p:pic>
        <p:nvPicPr>
          <p:cNvPr id="10" name="Graphic 9" descr="Power with solid fill">
            <a:extLst>
              <a:ext uri="{FF2B5EF4-FFF2-40B4-BE49-F238E27FC236}">
                <a16:creationId xmlns:a16="http://schemas.microsoft.com/office/drawing/2014/main" id="{A81F9EE1-5F19-4BF7-9FD8-871E974A170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6951" y="1180240"/>
            <a:ext cx="548640" cy="548640"/>
          </a:xfrm>
          <a:prstGeom prst="rect">
            <a:avLst/>
          </a:prstGeom>
        </p:spPr>
      </p:pic>
      <p:pic>
        <p:nvPicPr>
          <p:cNvPr id="12" name="Graphic 11" descr="High voltage with solid fill">
            <a:extLst>
              <a:ext uri="{FF2B5EF4-FFF2-40B4-BE49-F238E27FC236}">
                <a16:creationId xmlns:a16="http://schemas.microsoft.com/office/drawing/2014/main" id="{CE498205-0466-4B86-836E-36D54E107EB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56951" y="2075750"/>
            <a:ext cx="548640" cy="548640"/>
          </a:xfrm>
          <a:prstGeom prst="rect">
            <a:avLst/>
          </a:prstGeom>
        </p:spPr>
      </p:pic>
      <p:pic>
        <p:nvPicPr>
          <p:cNvPr id="16" name="Graphic 15" descr="Group brainstorm with solid fill">
            <a:extLst>
              <a:ext uri="{FF2B5EF4-FFF2-40B4-BE49-F238E27FC236}">
                <a16:creationId xmlns:a16="http://schemas.microsoft.com/office/drawing/2014/main" id="{9A00A7BA-D5E4-4CD5-8688-F3AFD02B707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6951" y="5657792"/>
            <a:ext cx="548640" cy="548640"/>
          </a:xfrm>
          <a:prstGeom prst="rect">
            <a:avLst/>
          </a:prstGeom>
        </p:spPr>
      </p:pic>
      <p:pic>
        <p:nvPicPr>
          <p:cNvPr id="18" name="Graphic 17" descr="No Touch with solid fill">
            <a:extLst>
              <a:ext uri="{FF2B5EF4-FFF2-40B4-BE49-F238E27FC236}">
                <a16:creationId xmlns:a16="http://schemas.microsoft.com/office/drawing/2014/main" id="{E3AA9266-C3F8-489D-A93E-05AAD41A5F1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56951" y="4762280"/>
            <a:ext cx="548640" cy="548640"/>
          </a:xfrm>
          <a:prstGeom prst="rect">
            <a:avLst/>
          </a:prstGeom>
        </p:spPr>
      </p:pic>
      <p:pic>
        <p:nvPicPr>
          <p:cNvPr id="20" name="Graphic 19" descr="Tally with solid fill">
            <a:extLst>
              <a:ext uri="{FF2B5EF4-FFF2-40B4-BE49-F238E27FC236}">
                <a16:creationId xmlns:a16="http://schemas.microsoft.com/office/drawing/2014/main" id="{4E5A1C30-FFAB-422E-B3DE-84104C5DC4B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56951" y="3866770"/>
            <a:ext cx="548640" cy="548640"/>
          </a:xfrm>
          <a:prstGeom prst="rect">
            <a:avLst/>
          </a:prstGeom>
        </p:spPr>
      </p:pic>
      <p:pic>
        <p:nvPicPr>
          <p:cNvPr id="22" name="Graphic 21" descr="Stopwatch with solid fill">
            <a:extLst>
              <a:ext uri="{FF2B5EF4-FFF2-40B4-BE49-F238E27FC236}">
                <a16:creationId xmlns:a16="http://schemas.microsoft.com/office/drawing/2014/main" id="{3590EE77-A887-4B65-B3B3-135D7C494B7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56951" y="2971260"/>
            <a:ext cx="548640" cy="548640"/>
          </a:xfrm>
          <a:prstGeom prst="rect">
            <a:avLst/>
          </a:prstGeom>
        </p:spPr>
      </p:pic>
      <p:sp>
        <p:nvSpPr>
          <p:cNvPr id="23" name="TextBox 22">
            <a:extLst>
              <a:ext uri="{FF2B5EF4-FFF2-40B4-BE49-F238E27FC236}">
                <a16:creationId xmlns:a16="http://schemas.microsoft.com/office/drawing/2014/main" id="{0172BFC5-1250-4FBF-A609-0D9715180D35}"/>
              </a:ext>
            </a:extLst>
          </p:cNvPr>
          <p:cNvSpPr txBox="1"/>
          <p:nvPr/>
        </p:nvSpPr>
        <p:spPr>
          <a:xfrm>
            <a:off x="1136465" y="1180240"/>
            <a:ext cx="5708831" cy="548640"/>
          </a:xfrm>
          <a:prstGeom prst="rect">
            <a:avLst/>
          </a:prstGeom>
        </p:spPr>
        <p:txBody>
          <a:bodyPr vert="horz" wrap="square" lIns="91440" tIns="45720" rIns="91440" bIns="45720" rtlCol="0" anchor="ctr">
            <a:normAutofit/>
          </a:bodyPr>
          <a:lstStyle/>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Which devices can be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shut off</a:t>
            </a:r>
            <a:r>
              <a:rPr lang="en-US" sz="2400" dirty="0">
                <a:solidFill>
                  <a:schemeClr val="accent5">
                    <a:lumMod val="20000"/>
                    <a:lumOff val="80000"/>
                  </a:schemeClr>
                </a:solidFill>
                <a:latin typeface="Segoe UI" panose="020B0502040204020203" pitchFamily="34" charset="0"/>
                <a:cs typeface="Segoe UI" panose="020B0502040204020203" pitchFamily="34" charset="0"/>
              </a:rPr>
              <a:t>?</a:t>
            </a:r>
          </a:p>
        </p:txBody>
      </p:sp>
      <p:sp>
        <p:nvSpPr>
          <p:cNvPr id="24" name="TextBox 23">
            <a:extLst>
              <a:ext uri="{FF2B5EF4-FFF2-40B4-BE49-F238E27FC236}">
                <a16:creationId xmlns:a16="http://schemas.microsoft.com/office/drawing/2014/main" id="{C7FC3248-8C40-47A1-A780-66E62B801336}"/>
              </a:ext>
            </a:extLst>
          </p:cNvPr>
          <p:cNvSpPr txBox="1"/>
          <p:nvPr/>
        </p:nvSpPr>
        <p:spPr>
          <a:xfrm>
            <a:off x="1136465" y="2075750"/>
            <a:ext cx="570883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What is their </a:t>
            </a:r>
            <a:r>
              <a:rPr lang="en-US" sz="2400" b="1">
                <a:solidFill>
                  <a:schemeClr val="accent5">
                    <a:lumMod val="20000"/>
                    <a:lumOff val="80000"/>
                  </a:schemeClr>
                </a:solidFill>
                <a:latin typeface="Segoe UI" panose="020B0502040204020203" pitchFamily="34" charset="0"/>
                <a:cs typeface="Segoe UI" panose="020B0502040204020203" pitchFamily="34" charset="0"/>
              </a:rPr>
              <a:t>active </a:t>
            </a:r>
            <a:r>
              <a:rPr lang="en-US" sz="2400">
                <a:solidFill>
                  <a:schemeClr val="accent5">
                    <a:lumMod val="20000"/>
                    <a:lumOff val="80000"/>
                  </a:schemeClr>
                </a:solidFill>
                <a:latin typeface="Segoe UI" panose="020B0502040204020203" pitchFamily="34" charset="0"/>
                <a:cs typeface="Segoe UI" panose="020B0502040204020203" pitchFamily="34" charset="0"/>
              </a:rPr>
              <a:t>and </a:t>
            </a:r>
            <a:r>
              <a:rPr lang="en-US" sz="2400" b="1">
                <a:solidFill>
                  <a:schemeClr val="accent5">
                    <a:lumMod val="20000"/>
                    <a:lumOff val="80000"/>
                  </a:schemeClr>
                </a:solidFill>
                <a:latin typeface="Segoe UI" panose="020B0502040204020203" pitchFamily="34" charset="0"/>
                <a:cs typeface="Segoe UI" panose="020B0502040204020203" pitchFamily="34" charset="0"/>
              </a:rPr>
              <a:t>standby </a:t>
            </a:r>
            <a:r>
              <a:rPr lang="en-US" sz="2400">
                <a:solidFill>
                  <a:schemeClr val="accent5">
                    <a:lumMod val="20000"/>
                    <a:lumOff val="80000"/>
                  </a:schemeClr>
                </a:solidFill>
                <a:latin typeface="Segoe UI" panose="020B0502040204020203" pitchFamily="34" charset="0"/>
                <a:cs typeface="Segoe UI" panose="020B0502040204020203" pitchFamily="34" charset="0"/>
              </a:rPr>
              <a:t>power?</a:t>
            </a:r>
          </a:p>
        </p:txBody>
      </p:sp>
      <p:sp>
        <p:nvSpPr>
          <p:cNvPr id="26" name="TextBox 25">
            <a:extLst>
              <a:ext uri="{FF2B5EF4-FFF2-40B4-BE49-F238E27FC236}">
                <a16:creationId xmlns:a16="http://schemas.microsoft.com/office/drawing/2014/main" id="{ED11B0D9-3244-4800-B600-433795E3FDE7}"/>
              </a:ext>
            </a:extLst>
          </p:cNvPr>
          <p:cNvSpPr txBox="1"/>
          <p:nvPr/>
        </p:nvSpPr>
        <p:spPr>
          <a:xfrm>
            <a:off x="1136465" y="2971260"/>
            <a:ext cx="570883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When do they go into </a:t>
            </a:r>
            <a:r>
              <a:rPr lang="en-US" sz="2400" b="1">
                <a:solidFill>
                  <a:schemeClr val="accent5">
                    <a:lumMod val="20000"/>
                    <a:lumOff val="80000"/>
                  </a:schemeClr>
                </a:solidFill>
                <a:latin typeface="Segoe UI" panose="020B0502040204020203" pitchFamily="34" charset="0"/>
                <a:cs typeface="Segoe UI" panose="020B0502040204020203" pitchFamily="34" charset="0"/>
              </a:rPr>
              <a:t>standby mode</a:t>
            </a:r>
            <a:r>
              <a:rPr lang="en-US" sz="2400">
                <a:solidFill>
                  <a:schemeClr val="accent5">
                    <a:lumMod val="20000"/>
                    <a:lumOff val="80000"/>
                  </a:schemeClr>
                </a:solidFill>
                <a:latin typeface="Segoe UI" panose="020B0502040204020203" pitchFamily="34" charset="0"/>
                <a:cs typeface="Segoe UI" panose="020B0502040204020203" pitchFamily="34" charset="0"/>
              </a:rPr>
              <a:t>?</a:t>
            </a:r>
          </a:p>
        </p:txBody>
      </p:sp>
      <p:sp>
        <p:nvSpPr>
          <p:cNvPr id="27" name="TextBox 26">
            <a:extLst>
              <a:ext uri="{FF2B5EF4-FFF2-40B4-BE49-F238E27FC236}">
                <a16:creationId xmlns:a16="http://schemas.microsoft.com/office/drawing/2014/main" id="{9BD032B0-16A0-4D28-846D-E644CA981462}"/>
              </a:ext>
            </a:extLst>
          </p:cNvPr>
          <p:cNvSpPr txBox="1"/>
          <p:nvPr/>
        </p:nvSpPr>
        <p:spPr>
          <a:xfrm>
            <a:off x="1136465" y="3866770"/>
            <a:ext cx="5708831" cy="548640"/>
          </a:xfrm>
          <a:prstGeom prst="rect">
            <a:avLst/>
          </a:prstGeom>
        </p:spPr>
        <p:txBody>
          <a:bodyPr vert="horz" wrap="square" lIns="91440" tIns="45720" rIns="91440" bIns="45720" rtlCol="0" anchor="ctr">
            <a:normAutofit/>
          </a:bodyPr>
          <a:lstStyle/>
          <a:p>
            <a:pPr algn="l"/>
            <a:r>
              <a:rPr lang="en-US" sz="2400" b="1">
                <a:solidFill>
                  <a:schemeClr val="accent5">
                    <a:lumMod val="20000"/>
                    <a:lumOff val="80000"/>
                  </a:schemeClr>
                </a:solidFill>
                <a:latin typeface="Segoe UI" panose="020B0502040204020203" pitchFamily="34" charset="0"/>
                <a:cs typeface="Segoe UI" panose="020B0502040204020203" pitchFamily="34" charset="0"/>
              </a:rPr>
              <a:t>How many </a:t>
            </a:r>
            <a:r>
              <a:rPr lang="en-US" sz="2400">
                <a:solidFill>
                  <a:schemeClr val="accent5">
                    <a:lumMod val="20000"/>
                    <a:lumOff val="80000"/>
                  </a:schemeClr>
                </a:solidFill>
                <a:latin typeface="Segoe UI" panose="020B0502040204020203" pitchFamily="34" charset="0"/>
                <a:cs typeface="Segoe UI" panose="020B0502040204020203" pitchFamily="34" charset="0"/>
              </a:rPr>
              <a:t>devices are there?</a:t>
            </a:r>
          </a:p>
        </p:txBody>
      </p:sp>
      <p:sp>
        <p:nvSpPr>
          <p:cNvPr id="28" name="TextBox 27">
            <a:extLst>
              <a:ext uri="{FF2B5EF4-FFF2-40B4-BE49-F238E27FC236}">
                <a16:creationId xmlns:a16="http://schemas.microsoft.com/office/drawing/2014/main" id="{178CF049-ABD6-4FF9-A30B-EC9CFCE20592}"/>
              </a:ext>
            </a:extLst>
          </p:cNvPr>
          <p:cNvSpPr txBox="1"/>
          <p:nvPr/>
        </p:nvSpPr>
        <p:spPr>
          <a:xfrm>
            <a:off x="1136465" y="4762280"/>
            <a:ext cx="570883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Will they be </a:t>
            </a:r>
            <a:r>
              <a:rPr lang="en-US" sz="2400" b="1">
                <a:solidFill>
                  <a:schemeClr val="accent5">
                    <a:lumMod val="20000"/>
                    <a:lumOff val="80000"/>
                  </a:schemeClr>
                </a:solidFill>
                <a:latin typeface="Segoe UI" panose="020B0502040204020203" pitchFamily="34" charset="0"/>
                <a:cs typeface="Segoe UI" panose="020B0502040204020203" pitchFamily="34" charset="0"/>
              </a:rPr>
              <a:t>tampered</a:t>
            </a:r>
            <a:r>
              <a:rPr lang="en-US" sz="2400">
                <a:solidFill>
                  <a:schemeClr val="accent5">
                    <a:lumMod val="20000"/>
                    <a:lumOff val="80000"/>
                  </a:schemeClr>
                </a:solidFill>
                <a:latin typeface="Segoe UI" panose="020B0502040204020203" pitchFamily="34" charset="0"/>
                <a:cs typeface="Segoe UI" panose="020B0502040204020203" pitchFamily="34" charset="0"/>
              </a:rPr>
              <a:t> with?</a:t>
            </a:r>
          </a:p>
        </p:txBody>
      </p:sp>
      <p:sp>
        <p:nvSpPr>
          <p:cNvPr id="29" name="TextBox 28">
            <a:extLst>
              <a:ext uri="{FF2B5EF4-FFF2-40B4-BE49-F238E27FC236}">
                <a16:creationId xmlns:a16="http://schemas.microsoft.com/office/drawing/2014/main" id="{BCFD19F1-E46D-4B34-9FE4-15CE853BD1C3}"/>
              </a:ext>
            </a:extLst>
          </p:cNvPr>
          <p:cNvSpPr txBox="1"/>
          <p:nvPr/>
        </p:nvSpPr>
        <p:spPr>
          <a:xfrm>
            <a:off x="1136465" y="5657792"/>
            <a:ext cx="570883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Are </a:t>
            </a:r>
            <a:r>
              <a:rPr lang="en-US" sz="2400" b="1">
                <a:solidFill>
                  <a:schemeClr val="accent5">
                    <a:lumMod val="20000"/>
                    <a:lumOff val="80000"/>
                  </a:schemeClr>
                </a:solidFill>
                <a:latin typeface="Segoe UI" panose="020B0502040204020203" pitchFamily="34" charset="0"/>
                <a:cs typeface="Segoe UI" panose="020B0502040204020203" pitchFamily="34" charset="0"/>
              </a:rPr>
              <a:t>occupants </a:t>
            </a:r>
            <a:r>
              <a:rPr lang="en-US" sz="2400">
                <a:solidFill>
                  <a:schemeClr val="accent5">
                    <a:lumMod val="20000"/>
                    <a:lumOff val="80000"/>
                  </a:schemeClr>
                </a:solidFill>
                <a:latin typeface="Segoe UI" panose="020B0502040204020203" pitchFamily="34" charset="0"/>
                <a:cs typeface="Segoe UI" panose="020B0502040204020203" pitchFamily="34" charset="0"/>
              </a:rPr>
              <a:t>invested in savings?</a:t>
            </a:r>
          </a:p>
        </p:txBody>
      </p:sp>
    </p:spTree>
    <p:extLst>
      <p:ext uri="{BB962C8B-B14F-4D97-AF65-F5344CB8AC3E}">
        <p14:creationId xmlns:p14="http://schemas.microsoft.com/office/powerpoint/2010/main" val="138708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E4E2-33DF-4FE2-8B9A-F845342C2B46}"/>
              </a:ext>
            </a:extLst>
          </p:cNvPr>
          <p:cNvSpPr>
            <a:spLocks noGrp="1"/>
          </p:cNvSpPr>
          <p:nvPr>
            <p:ph type="title"/>
          </p:nvPr>
        </p:nvSpPr>
        <p:spPr/>
        <p:txBody>
          <a:bodyPr/>
          <a:lstStyle/>
          <a:p>
            <a:r>
              <a:rPr lang="en-US" dirty="0"/>
              <a:t>Facility Selection for HVAC Controls</a:t>
            </a:r>
          </a:p>
        </p:txBody>
      </p:sp>
      <p:sp>
        <p:nvSpPr>
          <p:cNvPr id="5" name="Slide Number Placeholder 4">
            <a:extLst>
              <a:ext uri="{FF2B5EF4-FFF2-40B4-BE49-F238E27FC236}">
                <a16:creationId xmlns:a16="http://schemas.microsoft.com/office/drawing/2014/main" id="{DC206026-E769-4446-AD71-E7B3667AD13D}"/>
              </a:ext>
            </a:extLst>
          </p:cNvPr>
          <p:cNvSpPr>
            <a:spLocks noGrp="1"/>
          </p:cNvSpPr>
          <p:nvPr>
            <p:ph type="sldNum" sz="quarter" idx="12"/>
          </p:nvPr>
        </p:nvSpPr>
        <p:spPr/>
        <p:txBody>
          <a:bodyPr/>
          <a:lstStyle/>
          <a:p>
            <a:fld id="{38EA6B26-9CA0-4144-9BE8-9A34F496FA80}" type="slidenum">
              <a:rPr lang="en-US" smtClean="0"/>
              <a:pPr/>
              <a:t>18</a:t>
            </a:fld>
            <a:endParaRPr lang="en-US"/>
          </a:p>
        </p:txBody>
      </p:sp>
      <p:pic>
        <p:nvPicPr>
          <p:cNvPr id="10" name="Graphic 9" descr="Blueprint with solid fill">
            <a:extLst>
              <a:ext uri="{FF2B5EF4-FFF2-40B4-BE49-F238E27FC236}">
                <a16:creationId xmlns:a16="http://schemas.microsoft.com/office/drawing/2014/main" id="{A81F9EE1-5F19-4BF7-9FD8-871E974A170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56951" y="1180240"/>
            <a:ext cx="548640" cy="548640"/>
          </a:xfrm>
          <a:prstGeom prst="rect">
            <a:avLst/>
          </a:prstGeom>
        </p:spPr>
      </p:pic>
      <p:pic>
        <p:nvPicPr>
          <p:cNvPr id="12" name="Graphic 11" descr="Periodic Graph with solid fill">
            <a:extLst>
              <a:ext uri="{FF2B5EF4-FFF2-40B4-BE49-F238E27FC236}">
                <a16:creationId xmlns:a16="http://schemas.microsoft.com/office/drawing/2014/main" id="{CE498205-0466-4B86-836E-36D54E107EB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56951" y="2075750"/>
            <a:ext cx="548640" cy="548640"/>
          </a:xfrm>
          <a:prstGeom prst="rect">
            <a:avLst/>
          </a:prstGeom>
        </p:spPr>
      </p:pic>
      <p:pic>
        <p:nvPicPr>
          <p:cNvPr id="14" name="Graphic 13" descr="High temperature with solid fill">
            <a:extLst>
              <a:ext uri="{FF2B5EF4-FFF2-40B4-BE49-F238E27FC236}">
                <a16:creationId xmlns:a16="http://schemas.microsoft.com/office/drawing/2014/main" id="{E08B69DD-8DFB-43EF-97C9-BB6D1D2A3A8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56951" y="2971260"/>
            <a:ext cx="548640" cy="548640"/>
          </a:xfrm>
          <a:prstGeom prst="rect">
            <a:avLst/>
          </a:prstGeom>
        </p:spPr>
      </p:pic>
      <p:pic>
        <p:nvPicPr>
          <p:cNvPr id="16" name="Graphic 15" descr="Construction worker female with solid fill">
            <a:extLst>
              <a:ext uri="{FF2B5EF4-FFF2-40B4-BE49-F238E27FC236}">
                <a16:creationId xmlns:a16="http://schemas.microsoft.com/office/drawing/2014/main" id="{9A00A7BA-D5E4-4CD5-8688-F3AFD02B707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56951" y="5657792"/>
            <a:ext cx="548640" cy="548640"/>
          </a:xfrm>
          <a:prstGeom prst="rect">
            <a:avLst/>
          </a:prstGeom>
        </p:spPr>
      </p:pic>
      <p:pic>
        <p:nvPicPr>
          <p:cNvPr id="20" name="Graphic 19" descr="Settings with solid fill">
            <a:extLst>
              <a:ext uri="{FF2B5EF4-FFF2-40B4-BE49-F238E27FC236}">
                <a16:creationId xmlns:a16="http://schemas.microsoft.com/office/drawing/2014/main" id="{4E5A1C30-FFAB-422E-B3DE-84104C5DC4BC}"/>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256951" y="4762280"/>
            <a:ext cx="548640" cy="548640"/>
          </a:xfrm>
          <a:prstGeom prst="rect">
            <a:avLst/>
          </a:prstGeom>
        </p:spPr>
      </p:pic>
      <p:pic>
        <p:nvPicPr>
          <p:cNvPr id="22" name="Graphic 21" descr="Cmd Terminal with solid fill">
            <a:extLst>
              <a:ext uri="{FF2B5EF4-FFF2-40B4-BE49-F238E27FC236}">
                <a16:creationId xmlns:a16="http://schemas.microsoft.com/office/drawing/2014/main" id="{3590EE77-A887-4B65-B3B3-135D7C494B7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56951" y="3866770"/>
            <a:ext cx="548640" cy="548640"/>
          </a:xfrm>
          <a:prstGeom prst="rect">
            <a:avLst/>
          </a:prstGeom>
        </p:spPr>
      </p:pic>
      <p:sp>
        <p:nvSpPr>
          <p:cNvPr id="23" name="TextBox 22">
            <a:extLst>
              <a:ext uri="{FF2B5EF4-FFF2-40B4-BE49-F238E27FC236}">
                <a16:creationId xmlns:a16="http://schemas.microsoft.com/office/drawing/2014/main" id="{0172BFC5-1250-4FBF-A609-0D9715180D35}"/>
              </a:ext>
            </a:extLst>
          </p:cNvPr>
          <p:cNvSpPr txBox="1"/>
          <p:nvPr/>
        </p:nvSpPr>
        <p:spPr>
          <a:xfrm>
            <a:off x="1136465" y="1180240"/>
            <a:ext cx="7180221" cy="548640"/>
          </a:xfrm>
          <a:prstGeom prst="rect">
            <a:avLst/>
          </a:prstGeom>
        </p:spPr>
        <p:txBody>
          <a:bodyPr vert="horz" wrap="square" lIns="91440" tIns="45720" rIns="91440" bIns="45720" rtlCol="0" anchor="ctr">
            <a:normAutofit fontScale="92500"/>
          </a:bodyPr>
          <a:lstStyle/>
          <a:p>
            <a:pPr algn="l"/>
            <a:r>
              <a:rPr lang="en-US" sz="2400" dirty="0">
                <a:solidFill>
                  <a:schemeClr val="accent5">
                    <a:lumMod val="20000"/>
                    <a:lumOff val="80000"/>
                  </a:schemeClr>
                </a:solidFill>
                <a:latin typeface="Segoe UI" panose="020B0502040204020203" pitchFamily="34" charset="0"/>
                <a:cs typeface="Segoe UI" panose="020B0502040204020203" pitchFamily="34" charset="0"/>
              </a:rPr>
              <a:t>Do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HVAC zones </a:t>
            </a:r>
            <a:r>
              <a:rPr lang="en-US" sz="2400" dirty="0">
                <a:solidFill>
                  <a:schemeClr val="accent5">
                    <a:lumMod val="20000"/>
                    <a:lumOff val="80000"/>
                  </a:schemeClr>
                </a:solidFill>
                <a:latin typeface="Segoe UI" panose="020B0502040204020203" pitchFamily="34" charset="0"/>
                <a:cs typeface="Segoe UI" panose="020B0502040204020203" pitchFamily="34" charset="0"/>
              </a:rPr>
              <a:t>correspond to </a:t>
            </a:r>
            <a:r>
              <a:rPr lang="en-US" sz="2400" b="1" dirty="0">
                <a:solidFill>
                  <a:schemeClr val="accent5">
                    <a:lumMod val="20000"/>
                    <a:lumOff val="80000"/>
                  </a:schemeClr>
                </a:solidFill>
                <a:latin typeface="Segoe UI" panose="020B0502040204020203" pitchFamily="34" charset="0"/>
                <a:cs typeface="Segoe UI" panose="020B0502040204020203" pitchFamily="34" charset="0"/>
              </a:rPr>
              <a:t>occupancy</a:t>
            </a:r>
            <a:r>
              <a:rPr lang="en-US" sz="2400" dirty="0">
                <a:solidFill>
                  <a:schemeClr val="accent5">
                    <a:lumMod val="20000"/>
                    <a:lumOff val="80000"/>
                  </a:schemeClr>
                </a:solidFill>
                <a:latin typeface="Segoe UI" panose="020B0502040204020203" pitchFamily="34" charset="0"/>
                <a:cs typeface="Segoe UI" panose="020B0502040204020203" pitchFamily="34" charset="0"/>
              </a:rPr>
              <a:t> patterns?</a:t>
            </a:r>
          </a:p>
        </p:txBody>
      </p:sp>
      <p:sp>
        <p:nvSpPr>
          <p:cNvPr id="24" name="TextBox 23">
            <a:extLst>
              <a:ext uri="{FF2B5EF4-FFF2-40B4-BE49-F238E27FC236}">
                <a16:creationId xmlns:a16="http://schemas.microsoft.com/office/drawing/2014/main" id="{C7FC3248-8C40-47A1-A780-66E62B801336}"/>
              </a:ext>
            </a:extLst>
          </p:cNvPr>
          <p:cNvSpPr txBox="1"/>
          <p:nvPr/>
        </p:nvSpPr>
        <p:spPr>
          <a:xfrm>
            <a:off x="1136465" y="2075750"/>
            <a:ext cx="9705706" cy="548640"/>
          </a:xfrm>
          <a:prstGeom prst="rect">
            <a:avLst/>
          </a:prstGeom>
        </p:spPr>
        <p:txBody>
          <a:bodyPr vert="horz" wrap="square" lIns="91440" tIns="45720" rIns="91440" bIns="45720" rtlCol="0" anchor="ctr">
            <a:normAutofit fontScale="92500"/>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Do systems either serve </a:t>
            </a:r>
            <a:r>
              <a:rPr lang="en-US" sz="2400" b="1">
                <a:solidFill>
                  <a:schemeClr val="accent5">
                    <a:lumMod val="20000"/>
                    <a:lumOff val="80000"/>
                  </a:schemeClr>
                </a:solidFill>
                <a:latin typeface="Segoe UI" panose="020B0502040204020203" pitchFamily="34" charset="0"/>
                <a:cs typeface="Segoe UI" panose="020B0502040204020203" pitchFamily="34" charset="0"/>
              </a:rPr>
              <a:t>single zones </a:t>
            </a:r>
            <a:r>
              <a:rPr lang="en-US" sz="2400">
                <a:solidFill>
                  <a:schemeClr val="accent5">
                    <a:lumMod val="20000"/>
                    <a:lumOff val="80000"/>
                  </a:schemeClr>
                </a:solidFill>
                <a:latin typeface="Segoe UI" panose="020B0502040204020203" pitchFamily="34" charset="0"/>
                <a:cs typeface="Segoe UI" panose="020B0502040204020203" pitchFamily="34" charset="0"/>
              </a:rPr>
              <a:t>or have </a:t>
            </a:r>
            <a:r>
              <a:rPr lang="en-US" sz="2400" b="1">
                <a:solidFill>
                  <a:schemeClr val="accent5">
                    <a:lumMod val="20000"/>
                    <a:lumOff val="80000"/>
                  </a:schemeClr>
                </a:solidFill>
                <a:latin typeface="Segoe UI" panose="020B0502040204020203" pitchFamily="34" charset="0"/>
                <a:cs typeface="Segoe UI" panose="020B0502040204020203" pitchFamily="34" charset="0"/>
              </a:rPr>
              <a:t>variable volume </a:t>
            </a:r>
            <a:r>
              <a:rPr lang="en-US" sz="2400">
                <a:solidFill>
                  <a:schemeClr val="accent5">
                    <a:lumMod val="20000"/>
                    <a:lumOff val="80000"/>
                  </a:schemeClr>
                </a:solidFill>
                <a:latin typeface="Segoe UI" panose="020B0502040204020203" pitchFamily="34" charset="0"/>
                <a:cs typeface="Segoe UI" panose="020B0502040204020203" pitchFamily="34" charset="0"/>
              </a:rPr>
              <a:t>control?</a:t>
            </a:r>
          </a:p>
        </p:txBody>
      </p:sp>
      <p:sp>
        <p:nvSpPr>
          <p:cNvPr id="25" name="TextBox 24">
            <a:extLst>
              <a:ext uri="{FF2B5EF4-FFF2-40B4-BE49-F238E27FC236}">
                <a16:creationId xmlns:a16="http://schemas.microsoft.com/office/drawing/2014/main" id="{92F53DD7-C439-4A99-8780-683AE32B3952}"/>
              </a:ext>
            </a:extLst>
          </p:cNvPr>
          <p:cNvSpPr txBox="1"/>
          <p:nvPr/>
        </p:nvSpPr>
        <p:spPr>
          <a:xfrm>
            <a:off x="1136465" y="2971260"/>
            <a:ext cx="8936449"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How does </a:t>
            </a:r>
            <a:r>
              <a:rPr lang="en-US" sz="2400" b="1">
                <a:solidFill>
                  <a:schemeClr val="accent5">
                    <a:lumMod val="20000"/>
                    <a:lumOff val="80000"/>
                  </a:schemeClr>
                </a:solidFill>
                <a:latin typeface="Segoe UI" panose="020B0502040204020203" pitchFamily="34" charset="0"/>
                <a:cs typeface="Segoe UI" panose="020B0502040204020203" pitchFamily="34" charset="0"/>
              </a:rPr>
              <a:t>heating/cooling source</a:t>
            </a:r>
            <a:r>
              <a:rPr lang="en-US" sz="2400">
                <a:solidFill>
                  <a:schemeClr val="accent5">
                    <a:lumMod val="20000"/>
                    <a:lumOff val="80000"/>
                  </a:schemeClr>
                </a:solidFill>
                <a:latin typeface="Segoe UI" panose="020B0502040204020203" pitchFamily="34" charset="0"/>
                <a:cs typeface="Segoe UI" panose="020B0502040204020203" pitchFamily="34" charset="0"/>
              </a:rPr>
              <a:t> operate at reduced capacity?</a:t>
            </a:r>
          </a:p>
        </p:txBody>
      </p:sp>
      <p:sp>
        <p:nvSpPr>
          <p:cNvPr id="26" name="TextBox 25">
            <a:extLst>
              <a:ext uri="{FF2B5EF4-FFF2-40B4-BE49-F238E27FC236}">
                <a16:creationId xmlns:a16="http://schemas.microsoft.com/office/drawing/2014/main" id="{ED11B0D9-3244-4800-B600-433795E3FDE7}"/>
              </a:ext>
            </a:extLst>
          </p:cNvPr>
          <p:cNvSpPr txBox="1"/>
          <p:nvPr/>
        </p:nvSpPr>
        <p:spPr>
          <a:xfrm>
            <a:off x="1136465" y="3866770"/>
            <a:ext cx="941542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How will </a:t>
            </a:r>
            <a:r>
              <a:rPr lang="en-US" sz="2400" b="1">
                <a:solidFill>
                  <a:schemeClr val="accent5">
                    <a:lumMod val="20000"/>
                    <a:lumOff val="80000"/>
                  </a:schemeClr>
                </a:solidFill>
                <a:latin typeface="Segoe UI" panose="020B0502040204020203" pitchFamily="34" charset="0"/>
                <a:cs typeface="Segoe UI" panose="020B0502040204020203" pitchFamily="34" charset="0"/>
              </a:rPr>
              <a:t>existing control strategies </a:t>
            </a:r>
            <a:r>
              <a:rPr lang="en-US" sz="2400">
                <a:solidFill>
                  <a:schemeClr val="accent5">
                    <a:lumMod val="20000"/>
                    <a:lumOff val="80000"/>
                  </a:schemeClr>
                </a:solidFill>
                <a:latin typeface="Segoe UI" panose="020B0502040204020203" pitchFamily="34" charset="0"/>
                <a:cs typeface="Segoe UI" panose="020B0502040204020203" pitchFamily="34" charset="0"/>
              </a:rPr>
              <a:t>be affected?</a:t>
            </a:r>
          </a:p>
        </p:txBody>
      </p:sp>
      <p:sp>
        <p:nvSpPr>
          <p:cNvPr id="27" name="TextBox 26">
            <a:extLst>
              <a:ext uri="{FF2B5EF4-FFF2-40B4-BE49-F238E27FC236}">
                <a16:creationId xmlns:a16="http://schemas.microsoft.com/office/drawing/2014/main" id="{9BD032B0-16A0-4D28-846D-E644CA981462}"/>
              </a:ext>
            </a:extLst>
          </p:cNvPr>
          <p:cNvSpPr txBox="1"/>
          <p:nvPr/>
        </p:nvSpPr>
        <p:spPr>
          <a:xfrm>
            <a:off x="1136465" y="4762280"/>
            <a:ext cx="9415421"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Does the </a:t>
            </a:r>
            <a:r>
              <a:rPr lang="en-US" sz="2400" b="1">
                <a:solidFill>
                  <a:schemeClr val="accent5">
                    <a:lumMod val="20000"/>
                    <a:lumOff val="80000"/>
                  </a:schemeClr>
                </a:solidFill>
                <a:latin typeface="Segoe UI" panose="020B0502040204020203" pitchFamily="34" charset="0"/>
                <a:cs typeface="Segoe UI" panose="020B0502040204020203" pitchFamily="34" charset="0"/>
              </a:rPr>
              <a:t>BMS</a:t>
            </a:r>
            <a:r>
              <a:rPr lang="en-US" sz="2400">
                <a:solidFill>
                  <a:schemeClr val="accent5">
                    <a:lumMod val="20000"/>
                    <a:lumOff val="80000"/>
                  </a:schemeClr>
                </a:solidFill>
                <a:latin typeface="Segoe UI" panose="020B0502040204020203" pitchFamily="34" charset="0"/>
                <a:cs typeface="Segoe UI" panose="020B0502040204020203" pitchFamily="34" charset="0"/>
              </a:rPr>
              <a:t> support integration and </a:t>
            </a:r>
            <a:r>
              <a:rPr lang="en-US" sz="2400" b="1">
                <a:solidFill>
                  <a:schemeClr val="accent5">
                    <a:lumMod val="20000"/>
                    <a:lumOff val="80000"/>
                  </a:schemeClr>
                </a:solidFill>
                <a:latin typeface="Segoe UI" panose="020B0502040204020203" pitchFamily="34" charset="0"/>
                <a:cs typeface="Segoe UI" panose="020B0502040204020203" pitchFamily="34" charset="0"/>
              </a:rPr>
              <a:t>easy adjustment</a:t>
            </a:r>
            <a:r>
              <a:rPr lang="en-US" sz="2400">
                <a:solidFill>
                  <a:schemeClr val="accent5">
                    <a:lumMod val="20000"/>
                    <a:lumOff val="80000"/>
                  </a:schemeClr>
                </a:solidFill>
                <a:latin typeface="Segoe UI" panose="020B0502040204020203" pitchFamily="34" charset="0"/>
                <a:cs typeface="Segoe UI" panose="020B0502040204020203" pitchFamily="34" charset="0"/>
              </a:rPr>
              <a:t>?</a:t>
            </a:r>
          </a:p>
        </p:txBody>
      </p:sp>
      <p:sp>
        <p:nvSpPr>
          <p:cNvPr id="28" name="TextBox 27">
            <a:extLst>
              <a:ext uri="{FF2B5EF4-FFF2-40B4-BE49-F238E27FC236}">
                <a16:creationId xmlns:a16="http://schemas.microsoft.com/office/drawing/2014/main" id="{178CF049-ABD6-4FF9-A30B-EC9CFCE20592}"/>
              </a:ext>
            </a:extLst>
          </p:cNvPr>
          <p:cNvSpPr txBox="1"/>
          <p:nvPr/>
        </p:nvSpPr>
        <p:spPr>
          <a:xfrm>
            <a:off x="1136465" y="5657792"/>
            <a:ext cx="9255764" cy="548640"/>
          </a:xfrm>
          <a:prstGeom prst="rect">
            <a:avLst/>
          </a:prstGeom>
        </p:spPr>
        <p:txBody>
          <a:bodyPr vert="horz" wrap="square" lIns="91440" tIns="45720" rIns="91440" bIns="45720" rtlCol="0" anchor="ctr">
            <a:normAutofit/>
          </a:bodyPr>
          <a:lstStyle/>
          <a:p>
            <a:pPr algn="l"/>
            <a:r>
              <a:rPr lang="en-US" sz="2400">
                <a:solidFill>
                  <a:schemeClr val="accent5">
                    <a:lumMod val="20000"/>
                    <a:lumOff val="80000"/>
                  </a:schemeClr>
                </a:solidFill>
                <a:latin typeface="Segoe UI" panose="020B0502040204020203" pitchFamily="34" charset="0"/>
                <a:cs typeface="Segoe UI" panose="020B0502040204020203" pitchFamily="34" charset="0"/>
              </a:rPr>
              <a:t>Are there dedicated </a:t>
            </a:r>
            <a:r>
              <a:rPr lang="en-US" sz="2400" b="1">
                <a:solidFill>
                  <a:schemeClr val="accent5">
                    <a:lumMod val="20000"/>
                    <a:lumOff val="80000"/>
                  </a:schemeClr>
                </a:solidFill>
                <a:latin typeface="Segoe UI" panose="020B0502040204020203" pitchFamily="34" charset="0"/>
                <a:cs typeface="Segoe UI" panose="020B0502040204020203" pitchFamily="34" charset="0"/>
              </a:rPr>
              <a:t>facilities staff</a:t>
            </a:r>
            <a:r>
              <a:rPr lang="en-US" sz="2400">
                <a:solidFill>
                  <a:schemeClr val="accent5">
                    <a:lumMod val="20000"/>
                    <a:lumOff val="80000"/>
                  </a:schemeClr>
                </a:solidFill>
                <a:latin typeface="Segoe UI" panose="020B0502040204020203" pitchFamily="34" charset="0"/>
                <a:cs typeface="Segoe UI" panose="020B0502040204020203" pitchFamily="34" charset="0"/>
              </a:rPr>
              <a:t> to maintain savings?</a:t>
            </a:r>
          </a:p>
        </p:txBody>
      </p:sp>
    </p:spTree>
    <p:extLst>
      <p:ext uri="{BB962C8B-B14F-4D97-AF65-F5344CB8AC3E}">
        <p14:creationId xmlns:p14="http://schemas.microsoft.com/office/powerpoint/2010/main" val="1451011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1EF7E534-5DC0-4002-8C90-7377A8FE00F8}"/>
              </a:ext>
            </a:extLst>
          </p:cNvPr>
          <p:cNvSpPr/>
          <p:nvPr/>
        </p:nvSpPr>
        <p:spPr>
          <a:xfrm>
            <a:off x="6437816" y="4042253"/>
            <a:ext cx="5428528" cy="1822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oud Computing with solid fill">
            <a:extLst>
              <a:ext uri="{FF2B5EF4-FFF2-40B4-BE49-F238E27FC236}">
                <a16:creationId xmlns:a16="http://schemas.microsoft.com/office/drawing/2014/main" id="{9176B315-D783-4B98-A806-16620AA7D50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74641" y="4496327"/>
            <a:ext cx="914400" cy="914400"/>
          </a:xfrm>
          <a:prstGeom prst="rect">
            <a:avLst/>
          </a:prstGeom>
        </p:spPr>
      </p:pic>
      <p:sp>
        <p:nvSpPr>
          <p:cNvPr id="31" name="Rectangle 30">
            <a:extLst>
              <a:ext uri="{FF2B5EF4-FFF2-40B4-BE49-F238E27FC236}">
                <a16:creationId xmlns:a16="http://schemas.microsoft.com/office/drawing/2014/main" id="{27BED625-3BDB-4666-A600-E962C6C4C1B6}"/>
              </a:ext>
            </a:extLst>
          </p:cNvPr>
          <p:cNvSpPr/>
          <p:nvPr/>
        </p:nvSpPr>
        <p:spPr>
          <a:xfrm>
            <a:off x="8025865" y="4047549"/>
            <a:ext cx="3840479" cy="1811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Always Be </a:t>
            </a:r>
            <a:br>
              <a:rPr lang="en-US" sz="2800" dirty="0"/>
            </a:br>
            <a:r>
              <a:rPr lang="en-US" sz="2800" dirty="0"/>
              <a:t>Checking Data</a:t>
            </a:r>
          </a:p>
        </p:txBody>
      </p:sp>
      <p:sp>
        <p:nvSpPr>
          <p:cNvPr id="25" name="Rectangle 24">
            <a:extLst>
              <a:ext uri="{FF2B5EF4-FFF2-40B4-BE49-F238E27FC236}">
                <a16:creationId xmlns:a16="http://schemas.microsoft.com/office/drawing/2014/main" id="{82544D79-4F20-489D-8F94-033485AFBF8A}"/>
              </a:ext>
            </a:extLst>
          </p:cNvPr>
          <p:cNvSpPr/>
          <p:nvPr/>
        </p:nvSpPr>
        <p:spPr>
          <a:xfrm>
            <a:off x="365879" y="4034735"/>
            <a:ext cx="5428528" cy="1822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Research with solid fill">
            <a:extLst>
              <a:ext uri="{FF2B5EF4-FFF2-40B4-BE49-F238E27FC236}">
                <a16:creationId xmlns:a16="http://schemas.microsoft.com/office/drawing/2014/main" id="{6F871091-AA9A-484E-9E11-32020778FC1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2704" y="4488809"/>
            <a:ext cx="914400" cy="914400"/>
          </a:xfrm>
          <a:prstGeom prst="rect">
            <a:avLst/>
          </a:prstGeom>
        </p:spPr>
      </p:pic>
      <p:sp>
        <p:nvSpPr>
          <p:cNvPr id="26" name="Rectangle 25">
            <a:extLst>
              <a:ext uri="{FF2B5EF4-FFF2-40B4-BE49-F238E27FC236}">
                <a16:creationId xmlns:a16="http://schemas.microsoft.com/office/drawing/2014/main" id="{BA28C9FA-E97C-4443-9E41-56F4F47F1147}"/>
              </a:ext>
            </a:extLst>
          </p:cNvPr>
          <p:cNvSpPr/>
          <p:nvPr/>
        </p:nvSpPr>
        <p:spPr>
          <a:xfrm>
            <a:off x="1953928" y="4040031"/>
            <a:ext cx="3840479" cy="1811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Plan for evaluation early in the process</a:t>
            </a:r>
          </a:p>
        </p:txBody>
      </p:sp>
      <p:sp>
        <p:nvSpPr>
          <p:cNvPr id="22" name="Rectangle 21">
            <a:extLst>
              <a:ext uri="{FF2B5EF4-FFF2-40B4-BE49-F238E27FC236}">
                <a16:creationId xmlns:a16="http://schemas.microsoft.com/office/drawing/2014/main" id="{5973AF17-41A1-414B-9BD5-959558724310}"/>
              </a:ext>
            </a:extLst>
          </p:cNvPr>
          <p:cNvSpPr/>
          <p:nvPr/>
        </p:nvSpPr>
        <p:spPr>
          <a:xfrm>
            <a:off x="6397593" y="1606451"/>
            <a:ext cx="5428528" cy="1822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odern architecture with solid fill">
            <a:extLst>
              <a:ext uri="{FF2B5EF4-FFF2-40B4-BE49-F238E27FC236}">
                <a16:creationId xmlns:a16="http://schemas.microsoft.com/office/drawing/2014/main" id="{FA28BF09-20A6-4C3F-A2AA-5384FFD26CD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734418" y="2060525"/>
            <a:ext cx="914400" cy="914400"/>
          </a:xfrm>
          <a:prstGeom prst="rect">
            <a:avLst/>
          </a:prstGeom>
        </p:spPr>
      </p:pic>
      <p:sp>
        <p:nvSpPr>
          <p:cNvPr id="23" name="Rectangle 22">
            <a:extLst>
              <a:ext uri="{FF2B5EF4-FFF2-40B4-BE49-F238E27FC236}">
                <a16:creationId xmlns:a16="http://schemas.microsoft.com/office/drawing/2014/main" id="{D98EBE13-8127-4F9C-A3E5-543E286D06FA}"/>
              </a:ext>
            </a:extLst>
          </p:cNvPr>
          <p:cNvSpPr/>
          <p:nvPr/>
        </p:nvSpPr>
        <p:spPr>
          <a:xfrm>
            <a:off x="7985642" y="1611747"/>
            <a:ext cx="3840479" cy="1811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Segoe UI" panose="020B0502040204020203" pitchFamily="34" charset="0"/>
                <a:cs typeface="Segoe UI" panose="020B0502040204020203" pitchFamily="34" charset="0"/>
              </a:rPr>
              <a:t>Consider the details </a:t>
            </a:r>
            <a:br>
              <a:rPr lang="en-US" sz="2800" dirty="0">
                <a:latin typeface="Segoe UI" panose="020B0502040204020203" pitchFamily="34" charset="0"/>
                <a:cs typeface="Segoe UI" panose="020B0502040204020203" pitchFamily="34" charset="0"/>
              </a:rPr>
            </a:br>
            <a:r>
              <a:rPr lang="en-US" sz="2800" dirty="0">
                <a:latin typeface="Segoe UI" panose="020B0502040204020203" pitchFamily="34" charset="0"/>
                <a:cs typeface="Segoe UI" panose="020B0502040204020203" pitchFamily="34" charset="0"/>
              </a:rPr>
              <a:t>of each building individually</a:t>
            </a:r>
          </a:p>
        </p:txBody>
      </p:sp>
      <p:sp>
        <p:nvSpPr>
          <p:cNvPr id="18" name="Rectangle 17">
            <a:extLst>
              <a:ext uri="{FF2B5EF4-FFF2-40B4-BE49-F238E27FC236}">
                <a16:creationId xmlns:a16="http://schemas.microsoft.com/office/drawing/2014/main" id="{39F6E379-0FC5-42F3-9678-BF8B5CA9FBA5}"/>
              </a:ext>
            </a:extLst>
          </p:cNvPr>
          <p:cNvSpPr/>
          <p:nvPr/>
        </p:nvSpPr>
        <p:spPr>
          <a:xfrm>
            <a:off x="365879" y="1606451"/>
            <a:ext cx="5428528" cy="1822549"/>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5B4AA7-7943-4454-ADA5-CEDB6CD1C937}"/>
              </a:ext>
            </a:extLst>
          </p:cNvPr>
          <p:cNvSpPr>
            <a:spLocks noGrp="1"/>
          </p:cNvSpPr>
          <p:nvPr>
            <p:ph type="title"/>
          </p:nvPr>
        </p:nvSpPr>
        <p:spPr/>
        <p:txBody>
          <a:bodyPr/>
          <a:lstStyle/>
          <a:p>
            <a:r>
              <a:rPr lang="en-US" dirty="0"/>
              <a:t>Key Takeaways</a:t>
            </a:r>
          </a:p>
        </p:txBody>
      </p:sp>
      <p:sp>
        <p:nvSpPr>
          <p:cNvPr id="5" name="Slide Number Placeholder 4">
            <a:extLst>
              <a:ext uri="{FF2B5EF4-FFF2-40B4-BE49-F238E27FC236}">
                <a16:creationId xmlns:a16="http://schemas.microsoft.com/office/drawing/2014/main" id="{06379400-A6EF-49EB-B9A5-4495E4C3E4F7}"/>
              </a:ext>
            </a:extLst>
          </p:cNvPr>
          <p:cNvSpPr>
            <a:spLocks noGrp="1"/>
          </p:cNvSpPr>
          <p:nvPr>
            <p:ph type="sldNum" sz="quarter" idx="12"/>
          </p:nvPr>
        </p:nvSpPr>
        <p:spPr/>
        <p:txBody>
          <a:bodyPr/>
          <a:lstStyle/>
          <a:p>
            <a:fld id="{38EA6B26-9CA0-4144-9BE8-9A34F496FA80}" type="slidenum">
              <a:rPr lang="en-US" smtClean="0"/>
              <a:pPr/>
              <a:t>19</a:t>
            </a:fld>
            <a:endParaRPr lang="en-US"/>
          </a:p>
        </p:txBody>
      </p:sp>
      <p:sp>
        <p:nvSpPr>
          <p:cNvPr id="6" name="Rectangle 5">
            <a:extLst>
              <a:ext uri="{FF2B5EF4-FFF2-40B4-BE49-F238E27FC236}">
                <a16:creationId xmlns:a16="http://schemas.microsoft.com/office/drawing/2014/main" id="{0544AD25-AB20-4E9F-A9BB-530B7B813062}"/>
              </a:ext>
            </a:extLst>
          </p:cNvPr>
          <p:cNvSpPr/>
          <p:nvPr/>
        </p:nvSpPr>
        <p:spPr>
          <a:xfrm>
            <a:off x="1953928" y="1611747"/>
            <a:ext cx="3840479" cy="1811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Segoe UI" panose="020B0502040204020203" pitchFamily="34" charset="0"/>
                <a:cs typeface="Segoe UI" panose="020B0502040204020203" pitchFamily="34" charset="0"/>
              </a:rPr>
              <a:t>Controls integration can save a lot of energy… or barely any</a:t>
            </a:r>
          </a:p>
        </p:txBody>
      </p:sp>
      <p:pic>
        <p:nvPicPr>
          <p:cNvPr id="17" name="Graphic 16" descr="Electric Tower with solid fill">
            <a:extLst>
              <a:ext uri="{FF2B5EF4-FFF2-40B4-BE49-F238E27FC236}">
                <a16:creationId xmlns:a16="http://schemas.microsoft.com/office/drawing/2014/main" id="{5F5622B7-EDB6-4A48-BEAC-C84F8A38295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2704" y="2060525"/>
            <a:ext cx="914400" cy="914400"/>
          </a:xfrm>
          <a:prstGeom prst="rect">
            <a:avLst/>
          </a:prstGeom>
        </p:spPr>
      </p:pic>
    </p:spTree>
    <p:extLst>
      <p:ext uri="{BB962C8B-B14F-4D97-AF65-F5344CB8AC3E}">
        <p14:creationId xmlns:p14="http://schemas.microsoft.com/office/powerpoint/2010/main" val="1498610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69FDCAE5-4780-4B30-8067-3B070F59787A}"/>
              </a:ext>
            </a:extLst>
          </p:cNvPr>
          <p:cNvSpPr/>
          <p:nvPr/>
        </p:nvSpPr>
        <p:spPr>
          <a:xfrm>
            <a:off x="5445781" y="1257130"/>
            <a:ext cx="6746219" cy="29433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89F35B9-586C-408E-A95A-8D015A43BE41}"/>
              </a:ext>
            </a:extLst>
          </p:cNvPr>
          <p:cNvSpPr/>
          <p:nvPr/>
        </p:nvSpPr>
        <p:spPr>
          <a:xfrm>
            <a:off x="0" y="1257131"/>
            <a:ext cx="5495925" cy="560087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970D3-DC40-48B2-AF1F-4C6101F00433}"/>
              </a:ext>
            </a:extLst>
          </p:cNvPr>
          <p:cNvSpPr>
            <a:spLocks noGrp="1"/>
          </p:cNvSpPr>
          <p:nvPr>
            <p:ph type="title"/>
          </p:nvPr>
        </p:nvSpPr>
        <p:spPr/>
        <p:txBody>
          <a:bodyPr/>
          <a:lstStyle/>
          <a:p>
            <a:r>
              <a:rPr lang="en-US"/>
              <a:t>The Potential for Controls</a:t>
            </a:r>
          </a:p>
        </p:txBody>
      </p:sp>
      <p:sp>
        <p:nvSpPr>
          <p:cNvPr id="5" name="Slide Number Placeholder 4">
            <a:extLst>
              <a:ext uri="{FF2B5EF4-FFF2-40B4-BE49-F238E27FC236}">
                <a16:creationId xmlns:a16="http://schemas.microsoft.com/office/drawing/2014/main" id="{54DD80DC-3D75-4FE2-A0E0-510E6CA2C142}"/>
              </a:ext>
            </a:extLst>
          </p:cNvPr>
          <p:cNvSpPr>
            <a:spLocks noGrp="1"/>
          </p:cNvSpPr>
          <p:nvPr>
            <p:ph type="sldNum" sz="quarter" idx="12"/>
          </p:nvPr>
        </p:nvSpPr>
        <p:spPr/>
        <p:txBody>
          <a:bodyPr/>
          <a:lstStyle/>
          <a:p>
            <a:fld id="{38EA6B26-9CA0-4144-9BE8-9A34F496FA80}" type="slidenum">
              <a:rPr lang="en-US" smtClean="0"/>
              <a:pPr/>
              <a:t>2</a:t>
            </a:fld>
            <a:endParaRPr lang="en-US"/>
          </a:p>
        </p:txBody>
      </p:sp>
      <p:grpSp>
        <p:nvGrpSpPr>
          <p:cNvPr id="25" name="Group 24">
            <a:extLst>
              <a:ext uri="{FF2B5EF4-FFF2-40B4-BE49-F238E27FC236}">
                <a16:creationId xmlns:a16="http://schemas.microsoft.com/office/drawing/2014/main" id="{A8A511C4-EDC5-44D2-ACC0-8457D8A3BB48}"/>
              </a:ext>
            </a:extLst>
          </p:cNvPr>
          <p:cNvGrpSpPr/>
          <p:nvPr/>
        </p:nvGrpSpPr>
        <p:grpSpPr>
          <a:xfrm>
            <a:off x="561044" y="2432787"/>
            <a:ext cx="4180114" cy="4180114"/>
            <a:chOff x="0" y="2098766"/>
            <a:chExt cx="4180114" cy="4180114"/>
          </a:xfrm>
        </p:grpSpPr>
        <p:sp>
          <p:nvSpPr>
            <p:cNvPr id="20" name="Oval 19">
              <a:extLst>
                <a:ext uri="{FF2B5EF4-FFF2-40B4-BE49-F238E27FC236}">
                  <a16:creationId xmlns:a16="http://schemas.microsoft.com/office/drawing/2014/main" id="{CDC1C43B-02EA-4414-80D1-0E1CA3E08945}"/>
                </a:ext>
              </a:extLst>
            </p:cNvPr>
            <p:cNvSpPr/>
            <p:nvPr/>
          </p:nvSpPr>
          <p:spPr>
            <a:xfrm>
              <a:off x="0" y="2098766"/>
              <a:ext cx="4180114" cy="418011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artial Circle 18">
              <a:extLst>
                <a:ext uri="{FF2B5EF4-FFF2-40B4-BE49-F238E27FC236}">
                  <a16:creationId xmlns:a16="http://schemas.microsoft.com/office/drawing/2014/main" id="{28B5F33C-BD27-462D-B38C-AB7D52070C85}"/>
                </a:ext>
              </a:extLst>
            </p:cNvPr>
            <p:cNvSpPr/>
            <p:nvPr/>
          </p:nvSpPr>
          <p:spPr>
            <a:xfrm>
              <a:off x="0" y="2098766"/>
              <a:ext cx="4180114" cy="4180114"/>
            </a:xfrm>
            <a:prstGeom prst="pie">
              <a:avLst>
                <a:gd name="adj1" fmla="val 16227704"/>
                <a:gd name="adj2" fmla="val 69047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Chart 5">
              <a:extLst>
                <a:ext uri="{FF2B5EF4-FFF2-40B4-BE49-F238E27FC236}">
                  <a16:creationId xmlns:a16="http://schemas.microsoft.com/office/drawing/2014/main" id="{9D22EE11-8AE4-4D7C-92AF-F1B6837064A7}"/>
                </a:ext>
              </a:extLst>
            </p:cNvPr>
            <p:cNvGraphicFramePr/>
            <p:nvPr>
              <p:extLst>
                <p:ext uri="{D42A27DB-BD31-4B8C-83A1-F6EECF244321}">
                  <p14:modId xmlns:p14="http://schemas.microsoft.com/office/powerpoint/2010/main" val="1960791720"/>
                </p:ext>
              </p:extLst>
            </p:nvPr>
          </p:nvGraphicFramePr>
          <p:xfrm>
            <a:off x="982326" y="3077392"/>
            <a:ext cx="2215462" cy="2222863"/>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Fire with solid fill">
              <a:extLst>
                <a:ext uri="{FF2B5EF4-FFF2-40B4-BE49-F238E27FC236}">
                  <a16:creationId xmlns:a16="http://schemas.microsoft.com/office/drawing/2014/main" id="{50AB644C-39CD-40E6-BC07-D159898BF5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20957" y="2342669"/>
              <a:ext cx="794657" cy="794657"/>
            </a:xfrm>
            <a:prstGeom prst="rect">
              <a:avLst/>
            </a:prstGeom>
          </p:spPr>
        </p:pic>
        <p:pic>
          <p:nvPicPr>
            <p:cNvPr id="12" name="Graphic 11" descr="Snowflake with solid fill">
              <a:extLst>
                <a:ext uri="{FF2B5EF4-FFF2-40B4-BE49-F238E27FC236}">
                  <a16:creationId xmlns:a16="http://schemas.microsoft.com/office/drawing/2014/main" id="{F4E82046-D342-49E9-BD3E-EDBAE2B5F73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50029" y="3110174"/>
              <a:ext cx="914400" cy="914400"/>
            </a:xfrm>
            <a:prstGeom prst="rect">
              <a:avLst/>
            </a:prstGeom>
          </p:spPr>
        </p:pic>
        <p:pic>
          <p:nvPicPr>
            <p:cNvPr id="14" name="Graphic 13" descr="Windy with solid fill">
              <a:extLst>
                <a:ext uri="{FF2B5EF4-FFF2-40B4-BE49-F238E27FC236}">
                  <a16:creationId xmlns:a16="http://schemas.microsoft.com/office/drawing/2014/main" id="{2A5E34B3-D1A1-40DD-BDF4-B76F384F0D4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111767" y="4188823"/>
              <a:ext cx="914400" cy="914400"/>
            </a:xfrm>
            <a:prstGeom prst="rect">
              <a:avLst/>
            </a:prstGeom>
          </p:spPr>
        </p:pic>
        <p:sp>
          <p:nvSpPr>
            <p:cNvPr id="24" name="Oval 23">
              <a:extLst>
                <a:ext uri="{FF2B5EF4-FFF2-40B4-BE49-F238E27FC236}">
                  <a16:creationId xmlns:a16="http://schemas.microsoft.com/office/drawing/2014/main" id="{9E1C57B4-884A-4579-B8A9-1B90CCEDDF9B}"/>
                </a:ext>
              </a:extLst>
            </p:cNvPr>
            <p:cNvSpPr/>
            <p:nvPr/>
          </p:nvSpPr>
          <p:spPr>
            <a:xfrm>
              <a:off x="1515606" y="3614372"/>
              <a:ext cx="1148902" cy="114890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Graphic 15" descr="Lightbulb with solid fill">
              <a:extLst>
                <a:ext uri="{FF2B5EF4-FFF2-40B4-BE49-F238E27FC236}">
                  <a16:creationId xmlns:a16="http://schemas.microsoft.com/office/drawing/2014/main" id="{9914FE70-2338-47EF-84F5-D1D59860B30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434044" y="5075305"/>
              <a:ext cx="914400" cy="914400"/>
            </a:xfrm>
            <a:prstGeom prst="rect">
              <a:avLst/>
            </a:prstGeom>
          </p:spPr>
        </p:pic>
        <p:pic>
          <p:nvPicPr>
            <p:cNvPr id="18" name="Graphic 17" descr="Plugged Unplugged with solid fill">
              <a:extLst>
                <a:ext uri="{FF2B5EF4-FFF2-40B4-BE49-F238E27FC236}">
                  <a16:creationId xmlns:a16="http://schemas.microsoft.com/office/drawing/2014/main" id="{B6A385C5-8D21-46D0-9E9C-2DD3D263607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584153" y="5352821"/>
              <a:ext cx="771910" cy="771910"/>
            </a:xfrm>
            <a:prstGeom prst="rect">
              <a:avLst/>
            </a:prstGeom>
          </p:spPr>
        </p:pic>
        <p:sp>
          <p:nvSpPr>
            <p:cNvPr id="23" name="TextBox 22">
              <a:extLst>
                <a:ext uri="{FF2B5EF4-FFF2-40B4-BE49-F238E27FC236}">
                  <a16:creationId xmlns:a16="http://schemas.microsoft.com/office/drawing/2014/main" id="{493C47B3-3980-44CE-B461-4ED57DA736F5}"/>
                </a:ext>
              </a:extLst>
            </p:cNvPr>
            <p:cNvSpPr txBox="1"/>
            <p:nvPr/>
          </p:nvSpPr>
          <p:spPr>
            <a:xfrm>
              <a:off x="1519644" y="3561806"/>
              <a:ext cx="1114700" cy="1224324"/>
            </a:xfrm>
            <a:prstGeom prst="rect">
              <a:avLst/>
            </a:prstGeom>
          </p:spPr>
          <p:txBody>
            <a:bodyPr vert="horz" wrap="square" lIns="91440" tIns="45720" rIns="91440" bIns="45720" rtlCol="0" anchor="ctr">
              <a:normAutofit/>
            </a:bodyPr>
            <a:lstStyle/>
            <a:p>
              <a:pPr algn="ctr"/>
              <a:r>
                <a:rPr lang="en-US" sz="2800" b="1">
                  <a:solidFill>
                    <a:schemeClr val="bg1"/>
                  </a:solidFill>
                  <a:latin typeface="Segoe UI Light" panose="020B0502040204020203" pitchFamily="34" charset="0"/>
                  <a:cs typeface="Segoe UI Light" panose="020B0502040204020203" pitchFamily="34" charset="0"/>
                </a:rPr>
                <a:t>57%</a:t>
              </a:r>
            </a:p>
          </p:txBody>
        </p:sp>
      </p:grpSp>
      <p:graphicFrame>
        <p:nvGraphicFramePr>
          <p:cNvPr id="29" name="Chart 28">
            <a:extLst>
              <a:ext uri="{FF2B5EF4-FFF2-40B4-BE49-F238E27FC236}">
                <a16:creationId xmlns:a16="http://schemas.microsoft.com/office/drawing/2014/main" id="{963ACEA5-254E-4F41-8EC7-6858ED7EDCD8}"/>
              </a:ext>
            </a:extLst>
          </p:cNvPr>
          <p:cNvGraphicFramePr/>
          <p:nvPr>
            <p:extLst>
              <p:ext uri="{D42A27DB-BD31-4B8C-83A1-F6EECF244321}">
                <p14:modId xmlns:p14="http://schemas.microsoft.com/office/powerpoint/2010/main" val="1893835625"/>
              </p:ext>
            </p:extLst>
          </p:nvPr>
        </p:nvGraphicFramePr>
        <p:xfrm>
          <a:off x="7062114" y="1417268"/>
          <a:ext cx="3735977" cy="1973571"/>
        </p:xfrm>
        <a:graphic>
          <a:graphicData uri="http://schemas.openxmlformats.org/drawingml/2006/chart">
            <c:chart xmlns:c="http://schemas.openxmlformats.org/drawingml/2006/chart" xmlns:r="http://schemas.openxmlformats.org/officeDocument/2006/relationships" r:id="rId14"/>
          </a:graphicData>
        </a:graphic>
      </p:graphicFrame>
      <p:sp>
        <p:nvSpPr>
          <p:cNvPr id="36" name="Text Placeholder 3">
            <a:extLst>
              <a:ext uri="{FF2B5EF4-FFF2-40B4-BE49-F238E27FC236}">
                <a16:creationId xmlns:a16="http://schemas.microsoft.com/office/drawing/2014/main" id="{62C84B55-BD04-4BE3-A445-F81829FF4837}"/>
              </a:ext>
            </a:extLst>
          </p:cNvPr>
          <p:cNvSpPr txBox="1">
            <a:spLocks/>
          </p:cNvSpPr>
          <p:nvPr/>
        </p:nvSpPr>
        <p:spPr>
          <a:xfrm>
            <a:off x="5993126" y="3538023"/>
            <a:ext cx="5667741" cy="477046"/>
          </a:xfrm>
          <a:prstGeom prst="rect">
            <a:avLst/>
          </a:prstGeom>
        </p:spPr>
        <p:txBody>
          <a:bodyPr vert="horz" lIns="91440" tIns="45720" rIns="91440" bIns="45720" rtlCol="0" anchor="t">
            <a:noAutofit/>
          </a:bodyPr>
          <a:lstStyle>
            <a:lvl1pPr marL="0" indent="0" algn="l" defTabSz="914354" rtl="0" eaLnBrk="1" latinLnBrk="0" hangingPunct="1">
              <a:lnSpc>
                <a:spcPct val="90000"/>
              </a:lnSpc>
              <a:spcBef>
                <a:spcPts val="1000"/>
              </a:spcBef>
              <a:buFont typeface="Arial" panose="020B0604020202020204" pitchFamily="34" charset="0"/>
              <a:buNone/>
              <a:defRPr sz="2600" b="0" kern="1200" baseline="0">
                <a:solidFill>
                  <a:schemeClr val="bg2"/>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b="1" kern="1200" baseline="0">
                <a:solidFill>
                  <a:schemeClr val="tx1">
                    <a:lumMod val="75000"/>
                    <a:lumOff val="2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b="1" kern="1200" baseline="0">
                <a:solidFill>
                  <a:schemeClr val="tx1">
                    <a:lumMod val="75000"/>
                    <a:lumOff val="2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b="1" kern="1200" baseline="0">
                <a:solidFill>
                  <a:schemeClr val="tx1">
                    <a:lumMod val="75000"/>
                    <a:lumOff val="2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b="1" kern="1200" baseline="0">
                <a:solidFill>
                  <a:schemeClr val="tx1">
                    <a:lumMod val="75000"/>
                    <a:lumOff val="2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a:latin typeface="Segoe UI Light" panose="020B0502040204020203" pitchFamily="34" charset="0"/>
                <a:cs typeface="Segoe UI Light" panose="020B0502040204020203" pitchFamily="34" charset="0"/>
              </a:rPr>
              <a:t>And most large buildings have a </a:t>
            </a:r>
            <a:r>
              <a:rPr lang="en-US" b="1">
                <a:latin typeface="Segoe UI Light" panose="020B0502040204020203" pitchFamily="34" charset="0"/>
                <a:cs typeface="Segoe UI Light" panose="020B0502040204020203" pitchFamily="34" charset="0"/>
              </a:rPr>
              <a:t>BMS</a:t>
            </a:r>
          </a:p>
        </p:txBody>
      </p:sp>
      <p:graphicFrame>
        <p:nvGraphicFramePr>
          <p:cNvPr id="37" name="Chart 36">
            <a:extLst>
              <a:ext uri="{FF2B5EF4-FFF2-40B4-BE49-F238E27FC236}">
                <a16:creationId xmlns:a16="http://schemas.microsoft.com/office/drawing/2014/main" id="{26871573-EF77-428A-BBAD-AA6C1C95B7D5}"/>
              </a:ext>
            </a:extLst>
          </p:cNvPr>
          <p:cNvGraphicFramePr/>
          <p:nvPr>
            <p:extLst>
              <p:ext uri="{D42A27DB-BD31-4B8C-83A1-F6EECF244321}">
                <p14:modId xmlns:p14="http://schemas.microsoft.com/office/powerpoint/2010/main" val="590250510"/>
              </p:ext>
            </p:extLst>
          </p:nvPr>
        </p:nvGraphicFramePr>
        <p:xfrm>
          <a:off x="5801412" y="4562550"/>
          <a:ext cx="2040591" cy="1858976"/>
        </p:xfrm>
        <a:graphic>
          <a:graphicData uri="http://schemas.openxmlformats.org/drawingml/2006/chart">
            <c:chart xmlns:c="http://schemas.openxmlformats.org/drawingml/2006/chart" xmlns:r="http://schemas.openxmlformats.org/officeDocument/2006/relationships" r:id="rId15"/>
          </a:graphicData>
        </a:graphic>
      </p:graphicFrame>
      <p:sp>
        <p:nvSpPr>
          <p:cNvPr id="38" name="Text Placeholder 3">
            <a:extLst>
              <a:ext uri="{FF2B5EF4-FFF2-40B4-BE49-F238E27FC236}">
                <a16:creationId xmlns:a16="http://schemas.microsoft.com/office/drawing/2014/main" id="{40ED8357-9837-4D77-B00A-F303AAABBD85}"/>
              </a:ext>
            </a:extLst>
          </p:cNvPr>
          <p:cNvSpPr txBox="1">
            <a:spLocks/>
          </p:cNvSpPr>
          <p:nvPr/>
        </p:nvSpPr>
        <p:spPr>
          <a:xfrm>
            <a:off x="7920485" y="4675610"/>
            <a:ext cx="4180114" cy="1632857"/>
          </a:xfrm>
          <a:prstGeom prst="rect">
            <a:avLst/>
          </a:prstGeom>
        </p:spPr>
        <p:txBody>
          <a:bodyPr vert="horz" lIns="91440" tIns="45720" rIns="91440" bIns="45720" rtlCol="0" anchor="ctr">
            <a:noAutofit/>
          </a:bodyPr>
          <a:lstStyle>
            <a:lvl1pPr marL="0" indent="0" algn="l" defTabSz="914354" rtl="0" eaLnBrk="1" latinLnBrk="0" hangingPunct="1">
              <a:lnSpc>
                <a:spcPct val="90000"/>
              </a:lnSpc>
              <a:spcBef>
                <a:spcPts val="1000"/>
              </a:spcBef>
              <a:buFont typeface="Arial" panose="020B0604020202020204" pitchFamily="34" charset="0"/>
              <a:buNone/>
              <a:defRPr sz="2600" b="0" kern="1200" baseline="0">
                <a:solidFill>
                  <a:schemeClr val="bg2"/>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000" b="1" kern="1200" baseline="0">
                <a:solidFill>
                  <a:schemeClr val="tx1">
                    <a:lumMod val="75000"/>
                    <a:lumOff val="25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1800" b="1" kern="1200" baseline="0">
                <a:solidFill>
                  <a:schemeClr val="tx1">
                    <a:lumMod val="75000"/>
                    <a:lumOff val="25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600" b="1" kern="1200" baseline="0">
                <a:solidFill>
                  <a:schemeClr val="tx1">
                    <a:lumMod val="75000"/>
                    <a:lumOff val="25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600" b="1" kern="1200" baseline="0">
                <a:solidFill>
                  <a:schemeClr val="tx1">
                    <a:lumMod val="75000"/>
                    <a:lumOff val="25000"/>
                  </a:schemeClr>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latin typeface="Segoe UI Light" panose="020B0502040204020203" pitchFamily="34" charset="0"/>
                <a:cs typeface="Segoe UI Light" panose="020B0502040204020203" pitchFamily="34" charset="0"/>
              </a:rPr>
              <a:t>But &lt;1% have a </a:t>
            </a:r>
            <a:r>
              <a:rPr lang="en-US" b="1">
                <a:latin typeface="Segoe UI Light" panose="020B0502040204020203" pitchFamily="34" charset="0"/>
                <a:cs typeface="Segoe UI Light" panose="020B0502040204020203" pitchFamily="34" charset="0"/>
              </a:rPr>
              <a:t>networked lighting control</a:t>
            </a:r>
            <a:r>
              <a:rPr lang="en-US">
                <a:latin typeface="Segoe UI Light" panose="020B0502040204020203" pitchFamily="34" charset="0"/>
                <a:cs typeface="Segoe UI Light" panose="020B0502040204020203" pitchFamily="34" charset="0"/>
              </a:rPr>
              <a:t> system with </a:t>
            </a:r>
            <a:r>
              <a:rPr lang="en-US" b="1">
                <a:latin typeface="Segoe UI Light" panose="020B0502040204020203" pitchFamily="34" charset="0"/>
                <a:cs typeface="Segoe UI Light" panose="020B0502040204020203" pitchFamily="34" charset="0"/>
              </a:rPr>
              <a:t>luminaire-level lighting controls</a:t>
            </a:r>
          </a:p>
        </p:txBody>
      </p:sp>
      <p:sp>
        <p:nvSpPr>
          <p:cNvPr id="45" name="TextBox 44">
            <a:extLst>
              <a:ext uri="{FF2B5EF4-FFF2-40B4-BE49-F238E27FC236}">
                <a16:creationId xmlns:a16="http://schemas.microsoft.com/office/drawing/2014/main" id="{0294BB77-00FA-49B5-B316-DC8B5AED164B}"/>
              </a:ext>
            </a:extLst>
          </p:cNvPr>
          <p:cNvSpPr txBox="1"/>
          <p:nvPr/>
        </p:nvSpPr>
        <p:spPr>
          <a:xfrm>
            <a:off x="165077" y="1342855"/>
            <a:ext cx="5129886" cy="830997"/>
          </a:xfrm>
          <a:prstGeom prst="rect">
            <a:avLst/>
          </a:prstGeom>
          <a:noFill/>
        </p:spPr>
        <p:txBody>
          <a:bodyPr wrap="square">
            <a:spAutoFit/>
          </a:bodyPr>
          <a:lstStyle/>
          <a:p>
            <a:pPr algn="ctr"/>
            <a:r>
              <a:rPr lang="en-US" sz="2400">
                <a:solidFill>
                  <a:schemeClr val="bg1"/>
                </a:solidFill>
                <a:latin typeface="Segoe UI Light" panose="020B0502040204020203" pitchFamily="34" charset="0"/>
                <a:cs typeface="Segoe UI Light" panose="020B0502040204020203" pitchFamily="34" charset="0"/>
              </a:rPr>
              <a:t>HVAC, lighting, and plug loads </a:t>
            </a:r>
          </a:p>
          <a:p>
            <a:pPr algn="ctr"/>
            <a:r>
              <a:rPr lang="en-US" sz="2400">
                <a:solidFill>
                  <a:schemeClr val="bg1"/>
                </a:solidFill>
                <a:latin typeface="Segoe UI Light" panose="020B0502040204020203" pitchFamily="34" charset="0"/>
                <a:cs typeface="Segoe UI Light" panose="020B0502040204020203" pitchFamily="34" charset="0"/>
              </a:rPr>
              <a:t>dominate </a:t>
            </a:r>
            <a:r>
              <a:rPr lang="en-US" sz="2400" b="1">
                <a:solidFill>
                  <a:schemeClr val="bg1"/>
                </a:solidFill>
                <a:latin typeface="Segoe UI Light" panose="020B0502040204020203" pitchFamily="34" charset="0"/>
                <a:cs typeface="Segoe UI Light" panose="020B0502040204020203" pitchFamily="34" charset="0"/>
              </a:rPr>
              <a:t>commercial energy </a:t>
            </a:r>
            <a:r>
              <a:rPr lang="en-US" sz="2400">
                <a:solidFill>
                  <a:schemeClr val="bg1"/>
                </a:solidFill>
                <a:latin typeface="Segoe UI Light" panose="020B0502040204020203" pitchFamily="34" charset="0"/>
                <a:cs typeface="Segoe UI Light" panose="020B0502040204020203" pitchFamily="34" charset="0"/>
              </a:rPr>
              <a:t>end-use</a:t>
            </a:r>
          </a:p>
        </p:txBody>
      </p:sp>
    </p:spTree>
    <p:extLst>
      <p:ext uri="{BB962C8B-B14F-4D97-AF65-F5344CB8AC3E}">
        <p14:creationId xmlns:p14="http://schemas.microsoft.com/office/powerpoint/2010/main" val="3531930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0">
            <a:extLst>
              <a:ext uri="{FF2B5EF4-FFF2-40B4-BE49-F238E27FC236}">
                <a16:creationId xmlns:a16="http://schemas.microsoft.com/office/drawing/2014/main" id="{33B4F8D1-3491-4643-95E1-471B25BC3B64}"/>
              </a:ext>
            </a:extLst>
          </p:cNvPr>
          <p:cNvSpPr txBox="1">
            <a:spLocks/>
          </p:cNvSpPr>
          <p:nvPr/>
        </p:nvSpPr>
        <p:spPr>
          <a:xfrm>
            <a:off x="620485" y="1934937"/>
            <a:ext cx="10983685" cy="1670603"/>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0" i="0" u="none" strike="noStrike" kern="1200" cap="none" spc="0" normalizeH="0" baseline="0" noProof="0">
                <a:ln>
                  <a:noFill/>
                </a:ln>
                <a:solidFill>
                  <a:sysClr val="window" lastClr="FFFFFF"/>
                </a:solidFill>
                <a:effectLst/>
                <a:uLnTx/>
                <a:uFillTx/>
                <a:latin typeface="Segoe UI Light" panose="020B0502040204020203" pitchFamily="34" charset="0"/>
                <a:cs typeface="Segoe UI Light" panose="020B0502040204020203" pitchFamily="34" charset="0"/>
              </a:rPr>
              <a:t>Thank You!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ysClr val="window" lastClr="FFFFFF"/>
                </a:solidFill>
                <a:effectLst/>
                <a:uLnTx/>
                <a:uFillTx/>
                <a:latin typeface="Segoe UI Light" panose="020B0502040204020203" pitchFamily="34" charset="0"/>
                <a:cs typeface="Segoe UI Light" panose="020B0502040204020203" pitchFamily="34" charset="0"/>
              </a:rPr>
              <a:t>Questions / Discussion</a:t>
            </a:r>
          </a:p>
        </p:txBody>
      </p:sp>
      <p:sp>
        <p:nvSpPr>
          <p:cNvPr id="5" name="TextBox 4">
            <a:extLst>
              <a:ext uri="{FF2B5EF4-FFF2-40B4-BE49-F238E27FC236}">
                <a16:creationId xmlns:a16="http://schemas.microsoft.com/office/drawing/2014/main" id="{B284F889-5C1B-454C-8D31-AF6224355C62}"/>
              </a:ext>
            </a:extLst>
          </p:cNvPr>
          <p:cNvSpPr txBox="1"/>
          <p:nvPr/>
        </p:nvSpPr>
        <p:spPr>
          <a:xfrm>
            <a:off x="4806950" y="4374397"/>
            <a:ext cx="5923355" cy="1986455"/>
          </a:xfrm>
          <a:prstGeom prst="rect">
            <a:avLst/>
          </a:prstGeom>
        </p:spPr>
        <p:txBody>
          <a:bodyPr vert="horz" wrap="square" lIns="91440" tIns="45720" rIns="91440" bIns="45720" rtlCol="0">
            <a:normAutofit/>
          </a:bodyPr>
          <a:lstStyle/>
          <a:p>
            <a:r>
              <a:rPr lang="en-US" sz="2400" dirty="0">
                <a:solidFill>
                  <a:schemeClr val="accent5"/>
                </a:solidFill>
                <a:latin typeface="Segoe UI" panose="020B0502040204020203" pitchFamily="34" charset="0"/>
                <a:cs typeface="Segoe UI" panose="020B0502040204020203" pitchFamily="34" charset="0"/>
              </a:rPr>
              <a:t>Nathan Hinkle | Associate</a:t>
            </a:r>
          </a:p>
          <a:p>
            <a:r>
              <a:rPr lang="en-US" sz="2400" dirty="0">
                <a:solidFill>
                  <a:schemeClr val="accent5"/>
                </a:solidFill>
                <a:latin typeface="Segoe UI" panose="020B0502040204020203" pitchFamily="34" charset="0"/>
                <a:cs typeface="Segoe UI" panose="020B0502040204020203" pitchFamily="34" charset="0"/>
              </a:rPr>
              <a:t>Cadmus</a:t>
            </a:r>
          </a:p>
          <a:p>
            <a:r>
              <a:rPr lang="en-US" sz="2400" dirty="0">
                <a:solidFill>
                  <a:schemeClr val="accent5"/>
                </a:solidFill>
                <a:latin typeface="Segoe UI" panose="020B0502040204020203" pitchFamily="34" charset="0"/>
                <a:cs typeface="Segoe UI" panose="020B0502040204020203" pitchFamily="34" charset="0"/>
              </a:rPr>
              <a:t>Portland, OR</a:t>
            </a:r>
          </a:p>
          <a:p>
            <a:r>
              <a:rPr lang="en-US" sz="2400" dirty="0">
                <a:solidFill>
                  <a:schemeClr val="accent5"/>
                </a:solidFill>
                <a:latin typeface="Segoe UI" panose="020B0502040204020203" pitchFamily="34" charset="0"/>
                <a:cs typeface="Segoe UI" panose="020B0502040204020203" pitchFamily="34" charset="0"/>
              </a:rPr>
              <a:t>nathan.hinkle@cadmusgroup.com</a:t>
            </a:r>
          </a:p>
          <a:p>
            <a:endParaRPr lang="en-US" sz="2400" dirty="0">
              <a:solidFill>
                <a:schemeClr val="accent5"/>
              </a:solidFill>
              <a:latin typeface="Segoe UI" panose="020B0502040204020203" pitchFamily="34" charset="0"/>
              <a:cs typeface="Segoe UI" panose="020B0502040204020203" pitchFamily="34" charset="0"/>
            </a:endParaRPr>
          </a:p>
        </p:txBody>
      </p:sp>
      <p:pic>
        <p:nvPicPr>
          <p:cNvPr id="8" name="Picture 7">
            <a:extLst>
              <a:ext uri="{FF2B5EF4-FFF2-40B4-BE49-F238E27FC236}">
                <a16:creationId xmlns:a16="http://schemas.microsoft.com/office/drawing/2014/main" id="{C8C22AC0-8070-4E9A-9500-7771C9231651}"/>
              </a:ext>
            </a:extLst>
          </p:cNvPr>
          <p:cNvPicPr>
            <a:picLocks noChangeAspect="1"/>
          </p:cNvPicPr>
          <p:nvPr/>
        </p:nvPicPr>
        <p:blipFill>
          <a:blip r:embed="rId2">
            <a:duotone>
              <a:schemeClr val="accent5">
                <a:shade val="45000"/>
                <a:satMod val="135000"/>
              </a:schemeClr>
              <a:prstClr val="white"/>
            </a:duotone>
          </a:blip>
          <a:stretch>
            <a:fillRect/>
          </a:stretch>
        </p:blipFill>
        <p:spPr>
          <a:xfrm>
            <a:off x="2521754" y="4165600"/>
            <a:ext cx="1986455" cy="1986455"/>
          </a:xfrm>
          <a:prstGeom prst="rect">
            <a:avLst/>
          </a:prstGeom>
        </p:spPr>
      </p:pic>
    </p:spTree>
    <p:extLst>
      <p:ext uri="{BB962C8B-B14F-4D97-AF65-F5344CB8AC3E}">
        <p14:creationId xmlns:p14="http://schemas.microsoft.com/office/powerpoint/2010/main" val="1430513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D794A-6D03-432B-B561-9C42C2672620}"/>
              </a:ext>
            </a:extLst>
          </p:cNvPr>
          <p:cNvSpPr>
            <a:spLocks noGrp="1"/>
          </p:cNvSpPr>
          <p:nvPr>
            <p:ph type="title"/>
          </p:nvPr>
        </p:nvSpPr>
        <p:spPr/>
        <p:txBody>
          <a:bodyPr/>
          <a:lstStyle/>
          <a:p>
            <a:r>
              <a:rPr lang="en-US" dirty="0"/>
              <a:t>Controls Integration Concepts</a:t>
            </a:r>
          </a:p>
        </p:txBody>
      </p:sp>
      <p:sp>
        <p:nvSpPr>
          <p:cNvPr id="5" name="Slide Number Placeholder 4">
            <a:extLst>
              <a:ext uri="{FF2B5EF4-FFF2-40B4-BE49-F238E27FC236}">
                <a16:creationId xmlns:a16="http://schemas.microsoft.com/office/drawing/2014/main" id="{CE85D0AB-DF29-4B66-9CC4-985C87AB5F07}"/>
              </a:ext>
            </a:extLst>
          </p:cNvPr>
          <p:cNvSpPr>
            <a:spLocks noGrp="1"/>
          </p:cNvSpPr>
          <p:nvPr>
            <p:ph type="sldNum" sz="quarter" idx="12"/>
          </p:nvPr>
        </p:nvSpPr>
        <p:spPr/>
        <p:txBody>
          <a:bodyPr/>
          <a:lstStyle/>
          <a:p>
            <a:fld id="{38EA6B26-9CA0-4144-9BE8-9A34F496FA80}" type="slidenum">
              <a:rPr lang="en-US" smtClean="0"/>
              <a:pPr/>
              <a:t>3</a:t>
            </a:fld>
            <a:endParaRPr lang="en-US"/>
          </a:p>
        </p:txBody>
      </p:sp>
      <p:pic>
        <p:nvPicPr>
          <p:cNvPr id="9" name="Picture 8">
            <a:extLst>
              <a:ext uri="{FF2B5EF4-FFF2-40B4-BE49-F238E27FC236}">
                <a16:creationId xmlns:a16="http://schemas.microsoft.com/office/drawing/2014/main" id="{8CB016C6-4216-4DBB-AEE0-88FDBF1B2CE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1255983" y="1154643"/>
            <a:ext cx="7276844" cy="5566838"/>
          </a:xfrm>
          <a:prstGeom prst="rect">
            <a:avLst/>
          </a:prstGeom>
        </p:spPr>
      </p:pic>
      <p:sp>
        <p:nvSpPr>
          <p:cNvPr id="10" name="Freeform: Shape 9">
            <a:extLst>
              <a:ext uri="{FF2B5EF4-FFF2-40B4-BE49-F238E27FC236}">
                <a16:creationId xmlns:a16="http://schemas.microsoft.com/office/drawing/2014/main" id="{6DD88E1E-0AC6-4758-804C-F1289ADC3B27}"/>
              </a:ext>
            </a:extLst>
          </p:cNvPr>
          <p:cNvSpPr/>
          <p:nvPr/>
        </p:nvSpPr>
        <p:spPr>
          <a:xfrm>
            <a:off x="3776133" y="762000"/>
            <a:ext cx="5427134" cy="5867400"/>
          </a:xfrm>
          <a:custGeom>
            <a:avLst/>
            <a:gdLst>
              <a:gd name="connsiteX0" fmla="*/ 5418667 w 5427134"/>
              <a:gd name="connsiteY0" fmla="*/ 0 h 5867400"/>
              <a:gd name="connsiteX1" fmla="*/ 0 w 5427134"/>
              <a:gd name="connsiteY1" fmla="*/ 3378200 h 5867400"/>
              <a:gd name="connsiteX2" fmla="*/ 1430867 w 5427134"/>
              <a:gd name="connsiteY2" fmla="*/ 5867400 h 5867400"/>
              <a:gd name="connsiteX3" fmla="*/ 5427134 w 5427134"/>
              <a:gd name="connsiteY3" fmla="*/ 4936067 h 5867400"/>
              <a:gd name="connsiteX4" fmla="*/ 5418667 w 5427134"/>
              <a:gd name="connsiteY4" fmla="*/ 0 h 586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7134" h="5867400">
                <a:moveTo>
                  <a:pt x="5418667" y="0"/>
                </a:moveTo>
                <a:lnTo>
                  <a:pt x="0" y="3378200"/>
                </a:lnTo>
                <a:lnTo>
                  <a:pt x="1430867" y="5867400"/>
                </a:lnTo>
                <a:lnTo>
                  <a:pt x="5427134" y="4936067"/>
                </a:lnTo>
                <a:cubicBezTo>
                  <a:pt x="5421489" y="3290711"/>
                  <a:pt x="5415845" y="1645356"/>
                  <a:pt x="5418667"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EAA16FF-480E-45FF-88D7-AFD291A938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75829" y="4169979"/>
            <a:ext cx="1411025" cy="2442922"/>
          </a:xfrm>
          <a:prstGeom prst="rect">
            <a:avLst/>
          </a:prstGeom>
          <a:ln w="57150">
            <a:solidFill>
              <a:schemeClr val="accent5"/>
            </a:solidFill>
          </a:ln>
          <a:effectLst>
            <a:outerShdw blurRad="50800" dist="38100" dir="2700000" algn="tl" rotWithShape="0">
              <a:prstClr val="black">
                <a:alpha val="40000"/>
              </a:prstClr>
            </a:outerShdw>
          </a:effectLst>
        </p:spPr>
      </p:pic>
      <p:pic>
        <p:nvPicPr>
          <p:cNvPr id="11" name="Picture 10" descr="A picture containing toy&#10;&#10;Description automatically generated">
            <a:extLst>
              <a:ext uri="{FF2B5EF4-FFF2-40B4-BE49-F238E27FC236}">
                <a16:creationId xmlns:a16="http://schemas.microsoft.com/office/drawing/2014/main" id="{82E4D800-9520-43DD-8F4D-4740073E74B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86787" y="815682"/>
            <a:ext cx="2798379" cy="4883552"/>
          </a:xfrm>
          <a:prstGeom prst="rect">
            <a:avLst/>
          </a:prstGeom>
          <a:solidFill>
            <a:schemeClr val="tx1">
              <a:alpha val="60000"/>
            </a:schemeClr>
          </a:solidFill>
          <a:ln w="50800">
            <a:solidFill>
              <a:schemeClr val="accent5"/>
            </a:solidFill>
          </a:ln>
        </p:spPr>
      </p:pic>
    </p:spTree>
    <p:extLst>
      <p:ext uri="{BB962C8B-B14F-4D97-AF65-F5344CB8AC3E}">
        <p14:creationId xmlns:p14="http://schemas.microsoft.com/office/powerpoint/2010/main" val="200559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33ED50B-CB7C-4FF6-9585-F4D90115A0FF}"/>
              </a:ext>
            </a:extLst>
          </p:cNvPr>
          <p:cNvSpPr/>
          <p:nvPr/>
        </p:nvSpPr>
        <p:spPr>
          <a:xfrm>
            <a:off x="0" y="1200150"/>
            <a:ext cx="5067300" cy="56578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69296-05D5-4480-90B8-47A6237C4A9E}"/>
              </a:ext>
            </a:extLst>
          </p:cNvPr>
          <p:cNvSpPr>
            <a:spLocks noGrp="1"/>
          </p:cNvSpPr>
          <p:nvPr>
            <p:ph type="title"/>
          </p:nvPr>
        </p:nvSpPr>
        <p:spPr/>
        <p:txBody>
          <a:bodyPr/>
          <a:lstStyle/>
          <a:p>
            <a:r>
              <a:rPr lang="en-US" dirty="0"/>
              <a:t>Controls Integration Pilot Study</a:t>
            </a:r>
          </a:p>
        </p:txBody>
      </p:sp>
      <p:sp>
        <p:nvSpPr>
          <p:cNvPr id="5" name="Slide Number Placeholder 4">
            <a:extLst>
              <a:ext uri="{FF2B5EF4-FFF2-40B4-BE49-F238E27FC236}">
                <a16:creationId xmlns:a16="http://schemas.microsoft.com/office/drawing/2014/main" id="{FFCCC6F1-5E30-4092-BABA-1210258EC49A}"/>
              </a:ext>
            </a:extLst>
          </p:cNvPr>
          <p:cNvSpPr>
            <a:spLocks noGrp="1"/>
          </p:cNvSpPr>
          <p:nvPr>
            <p:ph type="sldNum" sz="quarter" idx="12"/>
          </p:nvPr>
        </p:nvSpPr>
        <p:spPr/>
        <p:txBody>
          <a:bodyPr/>
          <a:lstStyle/>
          <a:p>
            <a:fld id="{38EA6B26-9CA0-4144-9BE8-9A34F496FA80}" type="slidenum">
              <a:rPr lang="en-US" smtClean="0">
                <a:solidFill>
                  <a:schemeClr val="bg1">
                    <a:lumMod val="50000"/>
                  </a:schemeClr>
                </a:solidFill>
              </a:rPr>
              <a:pPr/>
              <a:t>4</a:t>
            </a:fld>
            <a:endParaRPr lang="en-US">
              <a:solidFill>
                <a:schemeClr val="bg1">
                  <a:lumMod val="50000"/>
                </a:schemeClr>
              </a:solidFill>
            </a:endParaRPr>
          </a:p>
        </p:txBody>
      </p:sp>
      <p:sp>
        <p:nvSpPr>
          <p:cNvPr id="7" name="Rectangle 6">
            <a:extLst>
              <a:ext uri="{FF2B5EF4-FFF2-40B4-BE49-F238E27FC236}">
                <a16:creationId xmlns:a16="http://schemas.microsoft.com/office/drawing/2014/main" id="{0CB3CAFD-2C4C-4D72-B2C4-078E4A550BA4}"/>
              </a:ext>
            </a:extLst>
          </p:cNvPr>
          <p:cNvSpPr/>
          <p:nvPr/>
        </p:nvSpPr>
        <p:spPr>
          <a:xfrm>
            <a:off x="206827" y="3597247"/>
            <a:ext cx="225062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Traffic light with solid fill">
            <a:extLst>
              <a:ext uri="{FF2B5EF4-FFF2-40B4-BE49-F238E27FC236}">
                <a16:creationId xmlns:a16="http://schemas.microsoft.com/office/drawing/2014/main" id="{A225CD21-7DC5-4726-9706-5E67E2997F3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6377" y="3626771"/>
            <a:ext cx="731520" cy="731520"/>
          </a:xfrm>
          <a:prstGeom prst="rect">
            <a:avLst/>
          </a:prstGeom>
        </p:spPr>
      </p:pic>
      <p:sp>
        <p:nvSpPr>
          <p:cNvPr id="27" name="TextBox 26">
            <a:extLst>
              <a:ext uri="{FF2B5EF4-FFF2-40B4-BE49-F238E27FC236}">
                <a16:creationId xmlns:a16="http://schemas.microsoft.com/office/drawing/2014/main" id="{D7357F4A-BC84-420F-BF53-B3288E4518DE}"/>
              </a:ext>
            </a:extLst>
          </p:cNvPr>
          <p:cNvSpPr txBox="1"/>
          <p:nvPr/>
        </p:nvSpPr>
        <p:spPr>
          <a:xfrm>
            <a:off x="206827" y="4392112"/>
            <a:ext cx="2250621" cy="590550"/>
          </a:xfrm>
          <a:prstGeom prst="rect">
            <a:avLst/>
          </a:prstGeom>
        </p:spPr>
        <p:txBody>
          <a:bodyPr vert="horz" wrap="square" lIns="91440" tIns="45720" rIns="91440" bIns="45720" rtlCol="0" anchor="ctr">
            <a:normAutofit lnSpcReduction="10000"/>
          </a:bodyPr>
          <a:lstStyle/>
          <a:p>
            <a:pPr algn="ctr"/>
            <a:r>
              <a:rPr lang="en-US" b="1">
                <a:solidFill>
                  <a:schemeClr val="bg1"/>
                </a:solidFill>
                <a:latin typeface="Segoe UI Light" panose="020B0502040204020203" pitchFamily="34" charset="0"/>
                <a:cs typeface="Segoe UI Light" panose="020B0502040204020203" pitchFamily="34" charset="0"/>
              </a:rPr>
              <a:t>B: </a:t>
            </a:r>
            <a:r>
              <a:rPr lang="en-US">
                <a:solidFill>
                  <a:schemeClr val="bg1"/>
                </a:solidFill>
                <a:latin typeface="Segoe UI Light" panose="020B0502040204020203" pitchFamily="34" charset="0"/>
                <a:cs typeface="Segoe UI Light" panose="020B0502040204020203" pitchFamily="34" charset="0"/>
              </a:rPr>
              <a:t>Municipal traffic operations center</a:t>
            </a:r>
          </a:p>
        </p:txBody>
      </p:sp>
      <p:sp>
        <p:nvSpPr>
          <p:cNvPr id="8" name="Rectangle 7">
            <a:extLst>
              <a:ext uri="{FF2B5EF4-FFF2-40B4-BE49-F238E27FC236}">
                <a16:creationId xmlns:a16="http://schemas.microsoft.com/office/drawing/2014/main" id="{5D62E48F-9E8F-497F-8F3B-AB28FCDF762B}"/>
              </a:ext>
            </a:extLst>
          </p:cNvPr>
          <p:cNvSpPr/>
          <p:nvPr/>
        </p:nvSpPr>
        <p:spPr>
          <a:xfrm>
            <a:off x="2588419" y="3586803"/>
            <a:ext cx="225062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ity with solid fill">
            <a:extLst>
              <a:ext uri="{FF2B5EF4-FFF2-40B4-BE49-F238E27FC236}">
                <a16:creationId xmlns:a16="http://schemas.microsoft.com/office/drawing/2014/main" id="{6E943D61-137B-44CE-8A58-5A396F5DACE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7969" y="3616327"/>
            <a:ext cx="731520" cy="731520"/>
          </a:xfrm>
          <a:prstGeom prst="rect">
            <a:avLst/>
          </a:prstGeom>
        </p:spPr>
      </p:pic>
      <p:sp>
        <p:nvSpPr>
          <p:cNvPr id="28" name="TextBox 27">
            <a:extLst>
              <a:ext uri="{FF2B5EF4-FFF2-40B4-BE49-F238E27FC236}">
                <a16:creationId xmlns:a16="http://schemas.microsoft.com/office/drawing/2014/main" id="{3EBF70F7-63A3-4E1E-8F90-A1D60458D4C8}"/>
              </a:ext>
            </a:extLst>
          </p:cNvPr>
          <p:cNvSpPr txBox="1"/>
          <p:nvPr/>
        </p:nvSpPr>
        <p:spPr>
          <a:xfrm>
            <a:off x="2588419" y="4381668"/>
            <a:ext cx="2250621" cy="590550"/>
          </a:xfrm>
          <a:prstGeom prst="rect">
            <a:avLst/>
          </a:prstGeom>
        </p:spPr>
        <p:txBody>
          <a:bodyPr vert="horz" wrap="square" lIns="91440" tIns="45720" rIns="91440" bIns="45720" rtlCol="0" anchor="ctr">
            <a:normAutofit lnSpcReduction="10000"/>
          </a:bodyPr>
          <a:lstStyle/>
          <a:p>
            <a:pPr algn="ctr"/>
            <a:r>
              <a:rPr lang="en-US" b="1">
                <a:solidFill>
                  <a:schemeClr val="bg1"/>
                </a:solidFill>
                <a:latin typeface="Segoe UI Light" panose="020B0502040204020203" pitchFamily="34" charset="0"/>
                <a:cs typeface="Segoe UI Light" panose="020B0502040204020203" pitchFamily="34" charset="0"/>
              </a:rPr>
              <a:t>C: </a:t>
            </a:r>
            <a:r>
              <a:rPr lang="en-US">
                <a:solidFill>
                  <a:schemeClr val="bg1"/>
                </a:solidFill>
                <a:latin typeface="Segoe UI Light" panose="020B0502040204020203" pitchFamily="34" charset="0"/>
                <a:cs typeface="Segoe UI Light" panose="020B0502040204020203" pitchFamily="34" charset="0"/>
              </a:rPr>
              <a:t>Mixed use </a:t>
            </a:r>
            <a:br>
              <a:rPr lang="en-US">
                <a:solidFill>
                  <a:schemeClr val="bg1"/>
                </a:solidFill>
                <a:latin typeface="Segoe UI Light" panose="020B0502040204020203" pitchFamily="34" charset="0"/>
                <a:cs typeface="Segoe UI Light" panose="020B0502040204020203" pitchFamily="34" charset="0"/>
              </a:rPr>
            </a:br>
            <a:r>
              <a:rPr lang="en-US">
                <a:solidFill>
                  <a:schemeClr val="bg1"/>
                </a:solidFill>
                <a:latin typeface="Segoe UI Light" panose="020B0502040204020203" pitchFamily="34" charset="0"/>
                <a:cs typeface="Segoe UI Light" panose="020B0502040204020203" pitchFamily="34" charset="0"/>
              </a:rPr>
              <a:t>office tower</a:t>
            </a:r>
          </a:p>
        </p:txBody>
      </p:sp>
      <p:sp>
        <p:nvSpPr>
          <p:cNvPr id="9" name="Rectangle 8">
            <a:extLst>
              <a:ext uri="{FF2B5EF4-FFF2-40B4-BE49-F238E27FC236}">
                <a16:creationId xmlns:a16="http://schemas.microsoft.com/office/drawing/2014/main" id="{AB3CE8D5-00A8-4C31-A63D-FC00B7D65B04}"/>
              </a:ext>
            </a:extLst>
          </p:cNvPr>
          <p:cNvSpPr/>
          <p:nvPr/>
        </p:nvSpPr>
        <p:spPr>
          <a:xfrm>
            <a:off x="206827" y="5316063"/>
            <a:ext cx="225062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Doctor female with solid fill">
            <a:extLst>
              <a:ext uri="{FF2B5EF4-FFF2-40B4-BE49-F238E27FC236}">
                <a16:creationId xmlns:a16="http://schemas.microsoft.com/office/drawing/2014/main" id="{90E045B7-8B33-4919-9211-95A030D29E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66377" y="5345587"/>
            <a:ext cx="731520" cy="731520"/>
          </a:xfrm>
          <a:prstGeom prst="rect">
            <a:avLst/>
          </a:prstGeom>
        </p:spPr>
      </p:pic>
      <p:sp>
        <p:nvSpPr>
          <p:cNvPr id="29" name="TextBox 28">
            <a:extLst>
              <a:ext uri="{FF2B5EF4-FFF2-40B4-BE49-F238E27FC236}">
                <a16:creationId xmlns:a16="http://schemas.microsoft.com/office/drawing/2014/main" id="{A5B9B696-8008-4244-90A6-369E30C4A7E8}"/>
              </a:ext>
            </a:extLst>
          </p:cNvPr>
          <p:cNvSpPr txBox="1"/>
          <p:nvPr/>
        </p:nvSpPr>
        <p:spPr>
          <a:xfrm>
            <a:off x="206827" y="6110928"/>
            <a:ext cx="2250621" cy="590550"/>
          </a:xfrm>
          <a:prstGeom prst="rect">
            <a:avLst/>
          </a:prstGeom>
        </p:spPr>
        <p:txBody>
          <a:bodyPr vert="horz" wrap="square" lIns="91440" tIns="45720" rIns="91440" bIns="45720" rtlCol="0" anchor="ctr">
            <a:normAutofit lnSpcReduction="10000"/>
          </a:bodyPr>
          <a:lstStyle/>
          <a:p>
            <a:pPr algn="ctr"/>
            <a:r>
              <a:rPr lang="en-US" b="1">
                <a:solidFill>
                  <a:schemeClr val="bg1"/>
                </a:solidFill>
                <a:latin typeface="Segoe UI Light" panose="020B0502040204020203" pitchFamily="34" charset="0"/>
                <a:cs typeface="Segoe UI Light" panose="020B0502040204020203" pitchFamily="34" charset="0"/>
              </a:rPr>
              <a:t>D: </a:t>
            </a:r>
            <a:r>
              <a:rPr lang="en-US">
                <a:solidFill>
                  <a:schemeClr val="bg1"/>
                </a:solidFill>
                <a:latin typeface="Segoe UI Light" panose="020B0502040204020203" pitchFamily="34" charset="0"/>
                <a:cs typeface="Segoe UI Light" panose="020B0502040204020203" pitchFamily="34" charset="0"/>
              </a:rPr>
              <a:t>Outpatient healthcare facility</a:t>
            </a:r>
          </a:p>
        </p:txBody>
      </p:sp>
      <p:sp>
        <p:nvSpPr>
          <p:cNvPr id="10" name="Rectangle 9">
            <a:extLst>
              <a:ext uri="{FF2B5EF4-FFF2-40B4-BE49-F238E27FC236}">
                <a16:creationId xmlns:a16="http://schemas.microsoft.com/office/drawing/2014/main" id="{3731FE13-BC82-467E-8375-916B41D583E2}"/>
              </a:ext>
            </a:extLst>
          </p:cNvPr>
          <p:cNvSpPr/>
          <p:nvPr/>
        </p:nvSpPr>
        <p:spPr>
          <a:xfrm>
            <a:off x="2588419" y="5316063"/>
            <a:ext cx="225062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Dump truck with solid fill">
            <a:extLst>
              <a:ext uri="{FF2B5EF4-FFF2-40B4-BE49-F238E27FC236}">
                <a16:creationId xmlns:a16="http://schemas.microsoft.com/office/drawing/2014/main" id="{D1172940-C744-4457-8B26-82E82CC5F7B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347969" y="5345587"/>
            <a:ext cx="731520" cy="731520"/>
          </a:xfrm>
          <a:prstGeom prst="rect">
            <a:avLst/>
          </a:prstGeom>
        </p:spPr>
      </p:pic>
      <p:sp>
        <p:nvSpPr>
          <p:cNvPr id="30" name="TextBox 29">
            <a:extLst>
              <a:ext uri="{FF2B5EF4-FFF2-40B4-BE49-F238E27FC236}">
                <a16:creationId xmlns:a16="http://schemas.microsoft.com/office/drawing/2014/main" id="{59CF4E60-9655-4B9B-8AC3-CFF3C6CCC489}"/>
              </a:ext>
            </a:extLst>
          </p:cNvPr>
          <p:cNvSpPr txBox="1"/>
          <p:nvPr/>
        </p:nvSpPr>
        <p:spPr>
          <a:xfrm>
            <a:off x="2588419" y="6110928"/>
            <a:ext cx="2250621" cy="590550"/>
          </a:xfrm>
          <a:prstGeom prst="rect">
            <a:avLst/>
          </a:prstGeom>
        </p:spPr>
        <p:txBody>
          <a:bodyPr vert="horz" wrap="square" lIns="91440" tIns="45720" rIns="91440" bIns="45720" rtlCol="0" anchor="ctr">
            <a:normAutofit lnSpcReduction="10000"/>
          </a:bodyPr>
          <a:lstStyle/>
          <a:p>
            <a:pPr algn="ctr"/>
            <a:r>
              <a:rPr lang="en-US" b="1">
                <a:solidFill>
                  <a:schemeClr val="bg1"/>
                </a:solidFill>
                <a:latin typeface="Segoe UI Light" panose="020B0502040204020203" pitchFamily="34" charset="0"/>
                <a:cs typeface="Segoe UI Light" panose="020B0502040204020203" pitchFamily="34" charset="0"/>
              </a:rPr>
              <a:t>E: </a:t>
            </a:r>
            <a:r>
              <a:rPr lang="en-US">
                <a:solidFill>
                  <a:schemeClr val="bg1"/>
                </a:solidFill>
                <a:latin typeface="Segoe UI Light" panose="020B0502040204020203" pitchFamily="34" charset="0"/>
                <a:cs typeface="Segoe UI Light" panose="020B0502040204020203" pitchFamily="34" charset="0"/>
              </a:rPr>
              <a:t>Transportation maintenance station</a:t>
            </a:r>
          </a:p>
        </p:txBody>
      </p:sp>
      <p:sp>
        <p:nvSpPr>
          <p:cNvPr id="6" name="Rectangle 5">
            <a:extLst>
              <a:ext uri="{FF2B5EF4-FFF2-40B4-BE49-F238E27FC236}">
                <a16:creationId xmlns:a16="http://schemas.microsoft.com/office/drawing/2014/main" id="{9F1B0557-1C22-4F69-BAB5-5C29588A546A}"/>
              </a:ext>
            </a:extLst>
          </p:cNvPr>
          <p:cNvSpPr/>
          <p:nvPr/>
        </p:nvSpPr>
        <p:spPr>
          <a:xfrm>
            <a:off x="2588419" y="1774285"/>
            <a:ext cx="2250621"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Graduation cap with solid fill">
            <a:extLst>
              <a:ext uri="{FF2B5EF4-FFF2-40B4-BE49-F238E27FC236}">
                <a16:creationId xmlns:a16="http://schemas.microsoft.com/office/drawing/2014/main" id="{EE68CB62-ACDF-45D4-802D-2919C419E67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347969" y="1803809"/>
            <a:ext cx="731520" cy="731520"/>
          </a:xfrm>
          <a:prstGeom prst="rect">
            <a:avLst/>
          </a:prstGeom>
        </p:spPr>
      </p:pic>
      <p:sp>
        <p:nvSpPr>
          <p:cNvPr id="26" name="TextBox 25">
            <a:extLst>
              <a:ext uri="{FF2B5EF4-FFF2-40B4-BE49-F238E27FC236}">
                <a16:creationId xmlns:a16="http://schemas.microsoft.com/office/drawing/2014/main" id="{7E89A4BF-C954-45EA-A995-1E5E4D4A49C3}"/>
              </a:ext>
            </a:extLst>
          </p:cNvPr>
          <p:cNvSpPr txBox="1"/>
          <p:nvPr/>
        </p:nvSpPr>
        <p:spPr>
          <a:xfrm>
            <a:off x="2588419" y="2569150"/>
            <a:ext cx="2250621" cy="590550"/>
          </a:xfrm>
          <a:prstGeom prst="rect">
            <a:avLst/>
          </a:prstGeom>
        </p:spPr>
        <p:txBody>
          <a:bodyPr vert="horz" wrap="square" lIns="91440" tIns="45720" rIns="91440" bIns="45720" rtlCol="0" anchor="ctr">
            <a:normAutofit lnSpcReduction="10000"/>
          </a:bodyPr>
          <a:lstStyle/>
          <a:p>
            <a:pPr algn="ctr"/>
            <a:r>
              <a:rPr lang="en-US" b="1">
                <a:solidFill>
                  <a:schemeClr val="bg1"/>
                </a:solidFill>
                <a:latin typeface="Segoe UI Light" panose="020B0502040204020203" pitchFamily="34" charset="0"/>
                <a:cs typeface="Segoe UI Light" panose="020B0502040204020203" pitchFamily="34" charset="0"/>
              </a:rPr>
              <a:t>A: </a:t>
            </a:r>
            <a:r>
              <a:rPr lang="en-US">
                <a:solidFill>
                  <a:schemeClr val="bg1"/>
                </a:solidFill>
                <a:latin typeface="Segoe UI Light" panose="020B0502040204020203" pitchFamily="34" charset="0"/>
                <a:cs typeface="Segoe UI Light" panose="020B0502040204020203" pitchFamily="34" charset="0"/>
              </a:rPr>
              <a:t>University admissions building</a:t>
            </a:r>
          </a:p>
        </p:txBody>
      </p:sp>
      <p:sp>
        <p:nvSpPr>
          <p:cNvPr id="48" name="TextBox 47">
            <a:extLst>
              <a:ext uri="{FF2B5EF4-FFF2-40B4-BE49-F238E27FC236}">
                <a16:creationId xmlns:a16="http://schemas.microsoft.com/office/drawing/2014/main" id="{FFC8A887-B06D-4402-9229-0FE665560FDE}"/>
              </a:ext>
            </a:extLst>
          </p:cNvPr>
          <p:cNvSpPr txBox="1"/>
          <p:nvPr/>
        </p:nvSpPr>
        <p:spPr>
          <a:xfrm>
            <a:off x="561975" y="1257299"/>
            <a:ext cx="3876675" cy="473701"/>
          </a:xfrm>
          <a:prstGeom prst="rect">
            <a:avLst/>
          </a:prstGeom>
        </p:spPr>
        <p:txBody>
          <a:bodyPr vert="horz" wrap="square" lIns="91440" tIns="45720" rIns="91440" bIns="45720" rtlCol="0">
            <a:noAutofit/>
          </a:bodyPr>
          <a:lstStyle/>
          <a:p>
            <a:pPr algn="ctr"/>
            <a:r>
              <a:rPr lang="en-US" sz="2600" dirty="0">
                <a:solidFill>
                  <a:schemeClr val="bg1"/>
                </a:solidFill>
                <a:latin typeface="Segoe UI Light" panose="020B0502040204020203" pitchFamily="34" charset="0"/>
                <a:cs typeface="Segoe UI Light" panose="020B0502040204020203" pitchFamily="34" charset="0"/>
              </a:rPr>
              <a:t>Locations</a:t>
            </a:r>
          </a:p>
        </p:txBody>
      </p:sp>
      <p:cxnSp>
        <p:nvCxnSpPr>
          <p:cNvPr id="51" name="Straight Connector 50">
            <a:extLst>
              <a:ext uri="{FF2B5EF4-FFF2-40B4-BE49-F238E27FC236}">
                <a16:creationId xmlns:a16="http://schemas.microsoft.com/office/drawing/2014/main" id="{35FBA36A-9DB2-4559-95E4-05C7C87E2E3F}"/>
              </a:ext>
            </a:extLst>
          </p:cNvPr>
          <p:cNvCxnSpPr>
            <a:cxnSpLocks/>
          </p:cNvCxnSpPr>
          <p:nvPr/>
        </p:nvCxnSpPr>
        <p:spPr>
          <a:xfrm>
            <a:off x="2751704" y="3441827"/>
            <a:ext cx="192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9AE9A2B-AD76-4E6B-8810-9B884E075088}"/>
              </a:ext>
            </a:extLst>
          </p:cNvPr>
          <p:cNvCxnSpPr>
            <a:cxnSpLocks/>
          </p:cNvCxnSpPr>
          <p:nvPr/>
        </p:nvCxnSpPr>
        <p:spPr>
          <a:xfrm>
            <a:off x="2751704" y="5179472"/>
            <a:ext cx="192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1410598-F817-4D2A-9DCE-755799C8C685}"/>
              </a:ext>
            </a:extLst>
          </p:cNvPr>
          <p:cNvCxnSpPr>
            <a:cxnSpLocks/>
          </p:cNvCxnSpPr>
          <p:nvPr/>
        </p:nvCxnSpPr>
        <p:spPr>
          <a:xfrm>
            <a:off x="370112" y="5179472"/>
            <a:ext cx="1924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1A14A48-ABD5-4BAD-ABD3-E7E2BC076573}"/>
              </a:ext>
            </a:extLst>
          </p:cNvPr>
          <p:cNvCxnSpPr>
            <a:cxnSpLocks/>
          </p:cNvCxnSpPr>
          <p:nvPr/>
        </p:nvCxnSpPr>
        <p:spPr>
          <a:xfrm>
            <a:off x="370112" y="3441827"/>
            <a:ext cx="1924050"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8D680CA0-93C3-43CB-B6D2-C7FAB96BCEEA}"/>
              </a:ext>
            </a:extLst>
          </p:cNvPr>
          <p:cNvSpPr txBox="1"/>
          <p:nvPr/>
        </p:nvSpPr>
        <p:spPr>
          <a:xfrm>
            <a:off x="5067301" y="1257299"/>
            <a:ext cx="7124700" cy="711506"/>
          </a:xfrm>
          <a:prstGeom prst="rect">
            <a:avLst/>
          </a:prstGeom>
        </p:spPr>
        <p:txBody>
          <a:bodyPr vert="horz" wrap="square" lIns="91440" tIns="45720" rIns="91440" bIns="45720" rtlCol="0">
            <a:normAutofit/>
          </a:bodyPr>
          <a:lstStyle/>
          <a:p>
            <a:pPr algn="ctr"/>
            <a:r>
              <a:rPr lang="en-US" sz="2600" dirty="0">
                <a:solidFill>
                  <a:schemeClr val="bg1"/>
                </a:solidFill>
                <a:latin typeface="Segoe UI Light" panose="020B0502040204020203" pitchFamily="34" charset="0"/>
                <a:cs typeface="Segoe UI Light" panose="020B0502040204020203" pitchFamily="34" charset="0"/>
              </a:rPr>
              <a:t>Existing building retrofit measures</a:t>
            </a:r>
          </a:p>
        </p:txBody>
      </p:sp>
      <p:pic>
        <p:nvPicPr>
          <p:cNvPr id="4" name="Picture 3" descr="Map&#10;&#10;Description automatically generated">
            <a:extLst>
              <a:ext uri="{FF2B5EF4-FFF2-40B4-BE49-F238E27FC236}">
                <a16:creationId xmlns:a16="http://schemas.microsoft.com/office/drawing/2014/main" id="{3DC5C9BE-41E5-4505-9DF4-766965FD69B2}"/>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72794" y="2050941"/>
            <a:ext cx="1733684" cy="1085579"/>
          </a:xfrm>
          <a:prstGeom prst="rect">
            <a:avLst/>
          </a:prstGeom>
        </p:spPr>
      </p:pic>
      <p:sp>
        <p:nvSpPr>
          <p:cNvPr id="3" name="Rectangle 2">
            <a:extLst>
              <a:ext uri="{FF2B5EF4-FFF2-40B4-BE49-F238E27FC236}">
                <a16:creationId xmlns:a16="http://schemas.microsoft.com/office/drawing/2014/main" id="{56BA7AD3-7E58-433F-8D4F-4CA56F41779F}"/>
              </a:ext>
            </a:extLst>
          </p:cNvPr>
          <p:cNvSpPr/>
          <p:nvPr/>
        </p:nvSpPr>
        <p:spPr>
          <a:xfrm>
            <a:off x="5640094" y="2179576"/>
            <a:ext cx="6015790" cy="7115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20000"/>
                    <a:lumOff val="80000"/>
                  </a:schemeClr>
                </a:solidFill>
                <a:latin typeface="Segoe UI" panose="020B0502040204020203" pitchFamily="34" charset="0"/>
                <a:cs typeface="Segoe UI" panose="020B0502040204020203" pitchFamily="34" charset="0"/>
              </a:rPr>
              <a:t>New LED fixtures</a:t>
            </a:r>
          </a:p>
        </p:txBody>
      </p:sp>
      <p:sp>
        <p:nvSpPr>
          <p:cNvPr id="31" name="Rectangle 30">
            <a:extLst>
              <a:ext uri="{FF2B5EF4-FFF2-40B4-BE49-F238E27FC236}">
                <a16:creationId xmlns:a16="http://schemas.microsoft.com/office/drawing/2014/main" id="{7150388B-EBFA-421A-AEE1-7DEF2037290E}"/>
              </a:ext>
            </a:extLst>
          </p:cNvPr>
          <p:cNvSpPr/>
          <p:nvPr/>
        </p:nvSpPr>
        <p:spPr>
          <a:xfrm>
            <a:off x="5640094" y="2891082"/>
            <a:ext cx="6015790" cy="711506"/>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20000"/>
                    <a:lumOff val="80000"/>
                  </a:schemeClr>
                </a:solidFill>
                <a:latin typeface="Segoe UI" panose="020B0502040204020203" pitchFamily="34" charset="0"/>
                <a:cs typeface="Segoe UI" panose="020B0502040204020203" pitchFamily="34" charset="0"/>
              </a:rPr>
              <a:t>Occupancy + daylight sensors</a:t>
            </a:r>
          </a:p>
        </p:txBody>
      </p:sp>
      <p:sp>
        <p:nvSpPr>
          <p:cNvPr id="32" name="Rectangle 31">
            <a:extLst>
              <a:ext uri="{FF2B5EF4-FFF2-40B4-BE49-F238E27FC236}">
                <a16:creationId xmlns:a16="http://schemas.microsoft.com/office/drawing/2014/main" id="{C2AB51A0-DD77-464C-A3F9-C5FBB647556A}"/>
              </a:ext>
            </a:extLst>
          </p:cNvPr>
          <p:cNvSpPr/>
          <p:nvPr/>
        </p:nvSpPr>
        <p:spPr>
          <a:xfrm>
            <a:off x="5640094" y="3602588"/>
            <a:ext cx="6015790" cy="7115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20000"/>
                    <a:lumOff val="80000"/>
                  </a:schemeClr>
                </a:solidFill>
                <a:latin typeface="Segoe UI" panose="020B0502040204020203" pitchFamily="34" charset="0"/>
                <a:cs typeface="Segoe UI" panose="020B0502040204020203" pitchFamily="34" charset="0"/>
              </a:rPr>
              <a:t>NLC system</a:t>
            </a:r>
          </a:p>
        </p:txBody>
      </p:sp>
      <p:sp>
        <p:nvSpPr>
          <p:cNvPr id="33" name="Rectangle 32">
            <a:extLst>
              <a:ext uri="{FF2B5EF4-FFF2-40B4-BE49-F238E27FC236}">
                <a16:creationId xmlns:a16="http://schemas.microsoft.com/office/drawing/2014/main" id="{C1201408-855F-4B14-A835-04B518613640}"/>
              </a:ext>
            </a:extLst>
          </p:cNvPr>
          <p:cNvSpPr/>
          <p:nvPr/>
        </p:nvSpPr>
        <p:spPr>
          <a:xfrm>
            <a:off x="5640094" y="4314094"/>
            <a:ext cx="6015790" cy="711506"/>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20000"/>
                    <a:lumOff val="80000"/>
                  </a:schemeClr>
                </a:solidFill>
                <a:latin typeface="Segoe UI" panose="020B0502040204020203" pitchFamily="34" charset="0"/>
                <a:cs typeface="Segoe UI" panose="020B0502040204020203" pitchFamily="34" charset="0"/>
              </a:rPr>
              <a:t>HVAC control integration</a:t>
            </a:r>
          </a:p>
        </p:txBody>
      </p:sp>
      <p:sp>
        <p:nvSpPr>
          <p:cNvPr id="34" name="Rectangle 33">
            <a:extLst>
              <a:ext uri="{FF2B5EF4-FFF2-40B4-BE49-F238E27FC236}">
                <a16:creationId xmlns:a16="http://schemas.microsoft.com/office/drawing/2014/main" id="{4303BD9C-9617-43FF-84B0-4F2AB148DF81}"/>
              </a:ext>
            </a:extLst>
          </p:cNvPr>
          <p:cNvSpPr/>
          <p:nvPr/>
        </p:nvSpPr>
        <p:spPr>
          <a:xfrm>
            <a:off x="5640094" y="5025600"/>
            <a:ext cx="6015790" cy="711506"/>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5">
                    <a:lumMod val="20000"/>
                    <a:lumOff val="80000"/>
                  </a:schemeClr>
                </a:solidFill>
                <a:latin typeface="Segoe UI" panose="020B0502040204020203" pitchFamily="34" charset="0"/>
                <a:cs typeface="Segoe UI" panose="020B0502040204020203" pitchFamily="34" charset="0"/>
              </a:rPr>
              <a:t>Receptacle controllers</a:t>
            </a:r>
          </a:p>
        </p:txBody>
      </p:sp>
    </p:spTree>
    <p:extLst>
      <p:ext uri="{BB962C8B-B14F-4D97-AF65-F5344CB8AC3E}">
        <p14:creationId xmlns:p14="http://schemas.microsoft.com/office/powerpoint/2010/main" val="329813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926D22E4-6D50-44BD-8F40-D56BCAC3AC06}"/>
              </a:ext>
            </a:extLst>
          </p:cNvPr>
          <p:cNvSpPr/>
          <p:nvPr/>
        </p:nvSpPr>
        <p:spPr>
          <a:xfrm>
            <a:off x="2950026" y="6053447"/>
            <a:ext cx="6154685" cy="80455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EE98F5-244B-47E8-9D95-154513759C32}"/>
              </a:ext>
            </a:extLst>
          </p:cNvPr>
          <p:cNvSpPr/>
          <p:nvPr/>
        </p:nvSpPr>
        <p:spPr>
          <a:xfrm>
            <a:off x="3083027" y="1283970"/>
            <a:ext cx="2900682" cy="44653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1685071-3F0C-446B-92E8-1D4A80E98E26}"/>
              </a:ext>
            </a:extLst>
          </p:cNvPr>
          <p:cNvSpPr/>
          <p:nvPr/>
        </p:nvSpPr>
        <p:spPr>
          <a:xfrm>
            <a:off x="6117076" y="1283970"/>
            <a:ext cx="2885947" cy="44653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4B1399A-2CFB-432C-BAB1-CFC1EC447F3C}"/>
              </a:ext>
            </a:extLst>
          </p:cNvPr>
          <p:cNvSpPr/>
          <p:nvPr/>
        </p:nvSpPr>
        <p:spPr>
          <a:xfrm>
            <a:off x="9104712" y="1283970"/>
            <a:ext cx="2871789" cy="44653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BB503E-9B16-4460-89D6-4508D526E35C}"/>
              </a:ext>
            </a:extLst>
          </p:cNvPr>
          <p:cNvSpPr/>
          <p:nvPr/>
        </p:nvSpPr>
        <p:spPr>
          <a:xfrm>
            <a:off x="168999" y="1283970"/>
            <a:ext cx="2789332" cy="446532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966C2-7DF9-4DDD-A3B5-7A599BC151AF}"/>
              </a:ext>
            </a:extLst>
          </p:cNvPr>
          <p:cNvSpPr>
            <a:spLocks noGrp="1"/>
          </p:cNvSpPr>
          <p:nvPr>
            <p:ph type="title"/>
          </p:nvPr>
        </p:nvSpPr>
        <p:spPr/>
        <p:txBody>
          <a:bodyPr/>
          <a:lstStyle/>
          <a:p>
            <a:r>
              <a:rPr lang="en-US"/>
              <a:t>Metering and Data Collection</a:t>
            </a:r>
          </a:p>
        </p:txBody>
      </p:sp>
      <p:sp>
        <p:nvSpPr>
          <p:cNvPr id="5" name="Slide Number Placeholder 4">
            <a:extLst>
              <a:ext uri="{FF2B5EF4-FFF2-40B4-BE49-F238E27FC236}">
                <a16:creationId xmlns:a16="http://schemas.microsoft.com/office/drawing/2014/main" id="{C1768A71-369C-4901-8000-7D8D36EBE629}"/>
              </a:ext>
            </a:extLst>
          </p:cNvPr>
          <p:cNvSpPr>
            <a:spLocks noGrp="1"/>
          </p:cNvSpPr>
          <p:nvPr>
            <p:ph type="sldNum" sz="quarter" idx="12"/>
          </p:nvPr>
        </p:nvSpPr>
        <p:spPr/>
        <p:txBody>
          <a:bodyPr/>
          <a:lstStyle/>
          <a:p>
            <a:fld id="{38EA6B26-9CA0-4144-9BE8-9A34F496FA80}" type="slidenum">
              <a:rPr lang="en-US" smtClean="0"/>
              <a:pPr/>
              <a:t>5</a:t>
            </a:fld>
            <a:endParaRPr lang="en-US"/>
          </a:p>
        </p:txBody>
      </p:sp>
      <p:pic>
        <p:nvPicPr>
          <p:cNvPr id="7" name="Picture 6" descr="A picture containing text, electronics, computer&#10;&#10;Description automatically generated">
            <a:extLst>
              <a:ext uri="{FF2B5EF4-FFF2-40B4-BE49-F238E27FC236}">
                <a16:creationId xmlns:a16="http://schemas.microsoft.com/office/drawing/2014/main" id="{487E8609-E9C5-4508-9449-1F92B7DFED5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69001" y="1283970"/>
            <a:ext cx="2789329" cy="3840480"/>
          </a:xfrm>
          <a:prstGeom prst="rect">
            <a:avLst/>
          </a:prstGeom>
        </p:spPr>
      </p:pic>
      <p:pic>
        <p:nvPicPr>
          <p:cNvPr id="8" name="Picture 7" descr="A picture containing indoor, floor, wood&#10;&#10;Description automatically generated">
            <a:extLst>
              <a:ext uri="{FF2B5EF4-FFF2-40B4-BE49-F238E27FC236}">
                <a16:creationId xmlns:a16="http://schemas.microsoft.com/office/drawing/2014/main" id="{DBEE4C0A-C03B-471B-9011-0E9D3134A3B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078584" y="1283970"/>
            <a:ext cx="2913796" cy="3840480"/>
          </a:xfrm>
          <a:prstGeom prst="rect">
            <a:avLst/>
          </a:prstGeom>
        </p:spPr>
      </p:pic>
      <p:pic>
        <p:nvPicPr>
          <p:cNvPr id="10" name="Picture 9" descr="A picture containing watch&#10;&#10;Description automatically generated">
            <a:extLst>
              <a:ext uri="{FF2B5EF4-FFF2-40B4-BE49-F238E27FC236}">
                <a16:creationId xmlns:a16="http://schemas.microsoft.com/office/drawing/2014/main" id="{D49F31FF-2CEA-469A-9090-6A14845156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8624750" y="1764030"/>
            <a:ext cx="3840480" cy="2880360"/>
          </a:xfrm>
          <a:prstGeom prst="rect">
            <a:avLst/>
          </a:prstGeom>
        </p:spPr>
      </p:pic>
      <p:sp>
        <p:nvSpPr>
          <p:cNvPr id="13" name="TextBox 12">
            <a:extLst>
              <a:ext uri="{FF2B5EF4-FFF2-40B4-BE49-F238E27FC236}">
                <a16:creationId xmlns:a16="http://schemas.microsoft.com/office/drawing/2014/main" id="{690AFA93-FF0A-4C53-80ED-30572CBC6A5A}"/>
              </a:ext>
            </a:extLst>
          </p:cNvPr>
          <p:cNvSpPr txBox="1"/>
          <p:nvPr/>
        </p:nvSpPr>
        <p:spPr>
          <a:xfrm>
            <a:off x="168999" y="5124450"/>
            <a:ext cx="2781028" cy="624840"/>
          </a:xfrm>
          <a:prstGeom prst="rect">
            <a:avLst/>
          </a:prstGeom>
        </p:spPr>
        <p:txBody>
          <a:bodyPr vert="horz" wrap="square" lIns="91440" tIns="45720" rIns="91440" bIns="45720" rtlCol="0" anchor="ctr">
            <a:normAutofit/>
          </a:bodyPr>
          <a:lstStyle/>
          <a:p>
            <a:pPr algn="ctr"/>
            <a:r>
              <a:rPr lang="en-US">
                <a:solidFill>
                  <a:schemeClr val="bg1"/>
                </a:solidFill>
                <a:latin typeface="Segoe UI Light" panose="020B0502040204020203" pitchFamily="34" charset="0"/>
                <a:cs typeface="Segoe UI Light" panose="020B0502040204020203" pitchFamily="34" charset="0"/>
              </a:rPr>
              <a:t>BMS Data</a:t>
            </a:r>
          </a:p>
        </p:txBody>
      </p:sp>
      <p:sp>
        <p:nvSpPr>
          <p:cNvPr id="14" name="TextBox 13">
            <a:extLst>
              <a:ext uri="{FF2B5EF4-FFF2-40B4-BE49-F238E27FC236}">
                <a16:creationId xmlns:a16="http://schemas.microsoft.com/office/drawing/2014/main" id="{E6B60ABA-EFC1-4191-B089-0A09737F9765}"/>
              </a:ext>
            </a:extLst>
          </p:cNvPr>
          <p:cNvSpPr txBox="1"/>
          <p:nvPr/>
        </p:nvSpPr>
        <p:spPr>
          <a:xfrm>
            <a:off x="3078584" y="5124450"/>
            <a:ext cx="2905125" cy="624840"/>
          </a:xfrm>
          <a:prstGeom prst="rect">
            <a:avLst/>
          </a:prstGeom>
        </p:spPr>
        <p:txBody>
          <a:bodyPr vert="horz" wrap="square" lIns="91440" tIns="45720" rIns="91440" bIns="45720" rtlCol="0" anchor="ctr">
            <a:normAutofit/>
          </a:bodyPr>
          <a:lstStyle/>
          <a:p>
            <a:pPr algn="ctr"/>
            <a:r>
              <a:rPr lang="en-US">
                <a:solidFill>
                  <a:schemeClr val="bg1"/>
                </a:solidFill>
                <a:latin typeface="Segoe UI Light" panose="020B0502040204020203" pitchFamily="34" charset="0"/>
                <a:cs typeface="Segoe UI Light" panose="020B0502040204020203" pitchFamily="34" charset="0"/>
              </a:rPr>
              <a:t>Occupancy</a:t>
            </a:r>
          </a:p>
        </p:txBody>
      </p:sp>
      <p:sp>
        <p:nvSpPr>
          <p:cNvPr id="15" name="TextBox 14">
            <a:extLst>
              <a:ext uri="{FF2B5EF4-FFF2-40B4-BE49-F238E27FC236}">
                <a16:creationId xmlns:a16="http://schemas.microsoft.com/office/drawing/2014/main" id="{1F725E21-55E6-426C-87DA-942F089B6FC6}"/>
              </a:ext>
            </a:extLst>
          </p:cNvPr>
          <p:cNvSpPr txBox="1"/>
          <p:nvPr/>
        </p:nvSpPr>
        <p:spPr>
          <a:xfrm>
            <a:off x="6112266" y="5124450"/>
            <a:ext cx="2872561" cy="624840"/>
          </a:xfrm>
          <a:prstGeom prst="rect">
            <a:avLst/>
          </a:prstGeom>
        </p:spPr>
        <p:txBody>
          <a:bodyPr vert="horz" wrap="square" lIns="91440" tIns="45720" rIns="91440" bIns="45720" rtlCol="0" anchor="ctr">
            <a:normAutofit/>
          </a:bodyPr>
          <a:lstStyle/>
          <a:p>
            <a:pPr algn="ctr"/>
            <a:r>
              <a:rPr lang="en-US">
                <a:solidFill>
                  <a:schemeClr val="bg1"/>
                </a:solidFill>
                <a:latin typeface="Segoe UI Light" panose="020B0502040204020203" pitchFamily="34" charset="0"/>
                <a:cs typeface="Segoe UI Light" panose="020B0502040204020203" pitchFamily="34" charset="0"/>
              </a:rPr>
              <a:t>Lighting circuits</a:t>
            </a:r>
          </a:p>
        </p:txBody>
      </p:sp>
      <p:sp>
        <p:nvSpPr>
          <p:cNvPr id="16" name="TextBox 15">
            <a:extLst>
              <a:ext uri="{FF2B5EF4-FFF2-40B4-BE49-F238E27FC236}">
                <a16:creationId xmlns:a16="http://schemas.microsoft.com/office/drawing/2014/main" id="{7A426DF0-7036-44F6-BD95-C4D199ACA2C3}"/>
              </a:ext>
            </a:extLst>
          </p:cNvPr>
          <p:cNvSpPr txBox="1"/>
          <p:nvPr/>
        </p:nvSpPr>
        <p:spPr>
          <a:xfrm>
            <a:off x="9113381" y="5124450"/>
            <a:ext cx="2871789" cy="624840"/>
          </a:xfrm>
          <a:prstGeom prst="rect">
            <a:avLst/>
          </a:prstGeom>
        </p:spPr>
        <p:txBody>
          <a:bodyPr vert="horz" wrap="square" lIns="91440" tIns="45720" rIns="91440" bIns="45720" rtlCol="0" anchor="ctr">
            <a:normAutofit/>
          </a:bodyPr>
          <a:lstStyle/>
          <a:p>
            <a:pPr algn="ctr"/>
            <a:r>
              <a:rPr lang="en-US">
                <a:solidFill>
                  <a:schemeClr val="bg1"/>
                </a:solidFill>
                <a:latin typeface="Segoe UI Light" panose="020B0502040204020203" pitchFamily="34" charset="0"/>
                <a:cs typeface="Segoe UI Light" panose="020B0502040204020203" pitchFamily="34" charset="0"/>
              </a:rPr>
              <a:t>Plug loads</a:t>
            </a:r>
          </a:p>
        </p:txBody>
      </p:sp>
      <p:pic>
        <p:nvPicPr>
          <p:cNvPr id="18" name="Content Placeholder 8" descr="A picture containing text, electronics, computer, rack&#10;&#10;Description automatically generated">
            <a:extLst>
              <a:ext uri="{FF2B5EF4-FFF2-40B4-BE49-F238E27FC236}">
                <a16:creationId xmlns:a16="http://schemas.microsoft.com/office/drawing/2014/main" id="{D4D4FE8A-E358-4C1A-8688-248D895590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17077" y="1283970"/>
            <a:ext cx="2881136" cy="3840480"/>
          </a:xfrm>
          <a:prstGeom prst="rect">
            <a:avLst/>
          </a:prstGeom>
        </p:spPr>
      </p:pic>
      <p:sp>
        <p:nvSpPr>
          <p:cNvPr id="24" name="TextBox 23">
            <a:extLst>
              <a:ext uri="{FF2B5EF4-FFF2-40B4-BE49-F238E27FC236}">
                <a16:creationId xmlns:a16="http://schemas.microsoft.com/office/drawing/2014/main" id="{F1F2FB14-396B-4974-8EB3-85141667A856}"/>
              </a:ext>
            </a:extLst>
          </p:cNvPr>
          <p:cNvSpPr txBox="1"/>
          <p:nvPr/>
        </p:nvSpPr>
        <p:spPr>
          <a:xfrm>
            <a:off x="3264266" y="6214111"/>
            <a:ext cx="1203960" cy="495300"/>
          </a:xfrm>
          <a:prstGeom prst="rect">
            <a:avLst/>
          </a:prstGeom>
        </p:spPr>
        <p:txBody>
          <a:bodyPr vert="horz" wrap="square" lIns="91440" tIns="45720" rIns="91440" bIns="45720" rtlCol="0" anchor="ctr">
            <a:normAutofit fontScale="85000" lnSpcReduction="20000"/>
          </a:bodyPr>
          <a:lstStyle/>
          <a:p>
            <a:pPr algn="ctr"/>
            <a:r>
              <a:rPr lang="en-US">
                <a:solidFill>
                  <a:schemeClr val="bg1"/>
                </a:solidFill>
                <a:latin typeface="Segoe UI Light" panose="020B0502040204020203" pitchFamily="34" charset="0"/>
                <a:cs typeface="Segoe UI Light" panose="020B0502040204020203" pitchFamily="34" charset="0"/>
              </a:rPr>
              <a:t>1+ year data collection</a:t>
            </a:r>
          </a:p>
        </p:txBody>
      </p:sp>
      <p:sp>
        <p:nvSpPr>
          <p:cNvPr id="25" name="TextBox 24">
            <a:extLst>
              <a:ext uri="{FF2B5EF4-FFF2-40B4-BE49-F238E27FC236}">
                <a16:creationId xmlns:a16="http://schemas.microsoft.com/office/drawing/2014/main" id="{D967F2F3-520B-47E5-9573-5697CB84C20A}"/>
              </a:ext>
            </a:extLst>
          </p:cNvPr>
          <p:cNvSpPr txBox="1"/>
          <p:nvPr/>
        </p:nvSpPr>
        <p:spPr>
          <a:xfrm>
            <a:off x="5414468" y="6214111"/>
            <a:ext cx="1203960" cy="495300"/>
          </a:xfrm>
          <a:prstGeom prst="rect">
            <a:avLst/>
          </a:prstGeom>
        </p:spPr>
        <p:txBody>
          <a:bodyPr vert="horz" wrap="square" lIns="91440" tIns="45720" rIns="91440" bIns="45720" rtlCol="0" anchor="ctr">
            <a:normAutofit fontScale="85000" lnSpcReduction="20000"/>
          </a:bodyPr>
          <a:lstStyle/>
          <a:p>
            <a:pPr algn="ctr"/>
            <a:r>
              <a:rPr lang="en-US">
                <a:solidFill>
                  <a:schemeClr val="bg1"/>
                </a:solidFill>
                <a:latin typeface="Segoe UI Light" panose="020B0502040204020203" pitchFamily="34" charset="0"/>
                <a:cs typeface="Segoe UI Light" panose="020B0502040204020203" pitchFamily="34" charset="0"/>
              </a:rPr>
              <a:t>1-10 min resolution</a:t>
            </a:r>
          </a:p>
        </p:txBody>
      </p:sp>
      <p:sp>
        <p:nvSpPr>
          <p:cNvPr id="26" name="TextBox 25">
            <a:extLst>
              <a:ext uri="{FF2B5EF4-FFF2-40B4-BE49-F238E27FC236}">
                <a16:creationId xmlns:a16="http://schemas.microsoft.com/office/drawing/2014/main" id="{028E4049-C5AC-4F2E-B724-BB34FEEDFCD0}"/>
              </a:ext>
            </a:extLst>
          </p:cNvPr>
          <p:cNvSpPr txBox="1"/>
          <p:nvPr/>
        </p:nvSpPr>
        <p:spPr>
          <a:xfrm>
            <a:off x="7564669" y="6214111"/>
            <a:ext cx="1203960" cy="495300"/>
          </a:xfrm>
          <a:prstGeom prst="rect">
            <a:avLst/>
          </a:prstGeom>
        </p:spPr>
        <p:txBody>
          <a:bodyPr vert="horz" wrap="square" lIns="91440" tIns="45720" rIns="91440" bIns="45720" rtlCol="0" anchor="ctr">
            <a:normAutofit fontScale="85000" lnSpcReduction="20000"/>
          </a:bodyPr>
          <a:lstStyle/>
          <a:p>
            <a:pPr algn="ctr"/>
            <a:r>
              <a:rPr lang="en-US">
                <a:solidFill>
                  <a:schemeClr val="bg1"/>
                </a:solidFill>
                <a:latin typeface="Segoe UI Light" panose="020B0502040204020203" pitchFamily="34" charset="0"/>
                <a:cs typeface="Segoe UI Light" panose="020B0502040204020203" pitchFamily="34" charset="0"/>
              </a:rPr>
              <a:t>Cloud connectivity</a:t>
            </a:r>
          </a:p>
        </p:txBody>
      </p:sp>
      <p:cxnSp>
        <p:nvCxnSpPr>
          <p:cNvPr id="28" name="Straight Connector 27">
            <a:extLst>
              <a:ext uri="{FF2B5EF4-FFF2-40B4-BE49-F238E27FC236}">
                <a16:creationId xmlns:a16="http://schemas.microsoft.com/office/drawing/2014/main" id="{B5F54E56-96A3-420F-8C59-F58D485158D0}"/>
              </a:ext>
            </a:extLst>
          </p:cNvPr>
          <p:cNvCxnSpPr>
            <a:cxnSpLocks/>
          </p:cNvCxnSpPr>
          <p:nvPr/>
        </p:nvCxnSpPr>
        <p:spPr>
          <a:xfrm>
            <a:off x="7091549" y="6324601"/>
            <a:ext cx="0" cy="274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93EBBA3-A247-4344-B3FA-8B14EABB3A15}"/>
              </a:ext>
            </a:extLst>
          </p:cNvPr>
          <p:cNvCxnSpPr>
            <a:cxnSpLocks/>
          </p:cNvCxnSpPr>
          <p:nvPr/>
        </p:nvCxnSpPr>
        <p:spPr>
          <a:xfrm>
            <a:off x="4941347" y="6324601"/>
            <a:ext cx="0" cy="274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536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CA52-76F8-470D-BFF5-70A5C756CB36}"/>
              </a:ext>
            </a:extLst>
          </p:cNvPr>
          <p:cNvSpPr>
            <a:spLocks noGrp="1"/>
          </p:cNvSpPr>
          <p:nvPr>
            <p:ph type="title"/>
          </p:nvPr>
        </p:nvSpPr>
        <p:spPr/>
        <p:txBody>
          <a:bodyPr/>
          <a:lstStyle/>
          <a:p>
            <a:r>
              <a:rPr lang="en-US"/>
              <a:t>Plug Load Savings Methodology</a:t>
            </a:r>
          </a:p>
        </p:txBody>
      </p:sp>
      <p:sp>
        <p:nvSpPr>
          <p:cNvPr id="5" name="Slide Number Placeholder 4">
            <a:extLst>
              <a:ext uri="{FF2B5EF4-FFF2-40B4-BE49-F238E27FC236}">
                <a16:creationId xmlns:a16="http://schemas.microsoft.com/office/drawing/2014/main" id="{867698D3-BCA2-49E9-85B3-AE50B1909914}"/>
              </a:ext>
            </a:extLst>
          </p:cNvPr>
          <p:cNvSpPr>
            <a:spLocks noGrp="1"/>
          </p:cNvSpPr>
          <p:nvPr>
            <p:ph type="sldNum" sz="quarter" idx="12"/>
          </p:nvPr>
        </p:nvSpPr>
        <p:spPr/>
        <p:txBody>
          <a:bodyPr/>
          <a:lstStyle/>
          <a:p>
            <a:fld id="{38EA6B26-9CA0-4144-9BE8-9A34F496FA80}" type="slidenum">
              <a:rPr lang="en-US" smtClean="0"/>
              <a:pPr/>
              <a:t>6</a:t>
            </a:fld>
            <a:endParaRPr lang="en-US"/>
          </a:p>
        </p:txBody>
      </p:sp>
      <p:graphicFrame>
        <p:nvGraphicFramePr>
          <p:cNvPr id="11" name="Chart 10">
            <a:extLst>
              <a:ext uri="{FF2B5EF4-FFF2-40B4-BE49-F238E27FC236}">
                <a16:creationId xmlns:a16="http://schemas.microsoft.com/office/drawing/2014/main" id="{0CC33FC3-E5B0-4E42-B9F9-D7C17C82A480}"/>
              </a:ext>
            </a:extLst>
          </p:cNvPr>
          <p:cNvGraphicFramePr>
            <a:graphicFrameLocks/>
          </p:cNvGraphicFramePr>
          <p:nvPr>
            <p:extLst>
              <p:ext uri="{D42A27DB-BD31-4B8C-83A1-F6EECF244321}">
                <p14:modId xmlns:p14="http://schemas.microsoft.com/office/powerpoint/2010/main" val="155200537"/>
              </p:ext>
            </p:extLst>
          </p:nvPr>
        </p:nvGraphicFramePr>
        <p:xfrm>
          <a:off x="243840" y="1036592"/>
          <a:ext cx="11704320" cy="256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A59C4BAF-1743-4DCA-A684-B71191CE3CE5}"/>
              </a:ext>
            </a:extLst>
          </p:cNvPr>
          <p:cNvGraphicFramePr>
            <a:graphicFrameLocks/>
          </p:cNvGraphicFramePr>
          <p:nvPr>
            <p:extLst>
              <p:ext uri="{D42A27DB-BD31-4B8C-83A1-F6EECF244321}">
                <p14:modId xmlns:p14="http://schemas.microsoft.com/office/powerpoint/2010/main" val="1455048073"/>
              </p:ext>
            </p:extLst>
          </p:nvPr>
        </p:nvGraphicFramePr>
        <p:xfrm>
          <a:off x="243840" y="3663287"/>
          <a:ext cx="11704320" cy="256032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334D5E3F-4E61-499A-8DEC-71904DD2F303}"/>
              </a:ext>
            </a:extLst>
          </p:cNvPr>
          <p:cNvSpPr txBox="1"/>
          <p:nvPr/>
        </p:nvSpPr>
        <p:spPr>
          <a:xfrm>
            <a:off x="271220" y="1697064"/>
            <a:ext cx="2228994" cy="725118"/>
          </a:xfrm>
          <a:prstGeom prst="rect">
            <a:avLst/>
          </a:prstGeom>
        </p:spPr>
        <p:txBody>
          <a:bodyPr vert="horz" wrap="square" lIns="91440" tIns="45720" rIns="91440" bIns="45720" rtlCol="0">
            <a:normAutofit/>
          </a:bodyPr>
          <a:lstStyle/>
          <a:p>
            <a:pPr algn="l"/>
            <a:r>
              <a:rPr lang="en-US" dirty="0">
                <a:solidFill>
                  <a:schemeClr val="bg1"/>
                </a:solidFill>
                <a:latin typeface="Segoe UI Semibold" panose="020B0702040204020203" pitchFamily="34" charset="0"/>
                <a:cs typeface="Segoe UI Semibold" panose="020B0702040204020203" pitchFamily="34" charset="0"/>
              </a:rPr>
              <a:t>Baseline</a:t>
            </a:r>
          </a:p>
        </p:txBody>
      </p:sp>
      <p:sp>
        <p:nvSpPr>
          <p:cNvPr id="17" name="TextBox 16">
            <a:extLst>
              <a:ext uri="{FF2B5EF4-FFF2-40B4-BE49-F238E27FC236}">
                <a16:creationId xmlns:a16="http://schemas.microsoft.com/office/drawing/2014/main" id="{7B150BF5-ACA3-47D9-9051-89AC548BC6C0}"/>
              </a:ext>
            </a:extLst>
          </p:cNvPr>
          <p:cNvSpPr txBox="1"/>
          <p:nvPr/>
        </p:nvSpPr>
        <p:spPr>
          <a:xfrm>
            <a:off x="271220" y="4661111"/>
            <a:ext cx="2228994" cy="725118"/>
          </a:xfrm>
          <a:prstGeom prst="rect">
            <a:avLst/>
          </a:prstGeom>
        </p:spPr>
        <p:txBody>
          <a:bodyPr vert="horz" wrap="square" lIns="91440" tIns="45720" rIns="91440" bIns="45720" rtlCol="0">
            <a:normAutofit/>
          </a:bodyPr>
          <a:lstStyle/>
          <a:p>
            <a:pPr algn="l"/>
            <a:r>
              <a:rPr lang="en-US" dirty="0">
                <a:solidFill>
                  <a:schemeClr val="bg1"/>
                </a:solidFill>
                <a:latin typeface="Segoe UI Semibold" panose="020B0702040204020203" pitchFamily="34" charset="0"/>
                <a:cs typeface="Segoe UI Semibold" panose="020B0702040204020203" pitchFamily="34" charset="0"/>
              </a:rPr>
              <a:t>Retrofit</a:t>
            </a:r>
          </a:p>
        </p:txBody>
      </p:sp>
      <p:sp>
        <p:nvSpPr>
          <p:cNvPr id="3" name="TextBox 2">
            <a:extLst>
              <a:ext uri="{FF2B5EF4-FFF2-40B4-BE49-F238E27FC236}">
                <a16:creationId xmlns:a16="http://schemas.microsoft.com/office/drawing/2014/main" id="{14D56440-A6FE-4908-86EC-C1CBBBB9DF2D}"/>
              </a:ext>
            </a:extLst>
          </p:cNvPr>
          <p:cNvSpPr txBox="1"/>
          <p:nvPr/>
        </p:nvSpPr>
        <p:spPr>
          <a:xfrm>
            <a:off x="338565" y="3489388"/>
            <a:ext cx="1776954" cy="365125"/>
          </a:xfrm>
          <a:prstGeom prst="rect">
            <a:avLst/>
          </a:prstGeom>
        </p:spPr>
        <p:txBody>
          <a:bodyPr vert="horz" wrap="square" lIns="91440" tIns="45720" rIns="91440" bIns="45720" rtlCol="0">
            <a:normAutofit lnSpcReduction="10000"/>
          </a:bodyPr>
          <a:lstStyle/>
          <a:p>
            <a:pPr algn="l"/>
            <a:r>
              <a:rPr lang="en-US" dirty="0">
                <a:solidFill>
                  <a:schemeClr val="accent5">
                    <a:lumMod val="20000"/>
                    <a:lumOff val="80000"/>
                  </a:schemeClr>
                </a:solidFill>
                <a:latin typeface="Segoe UI Light" panose="020B0502040204020203" pitchFamily="34" charset="0"/>
                <a:cs typeface="Segoe UI Light" panose="020B0502040204020203" pitchFamily="34" charset="0"/>
              </a:rPr>
              <a:t>7 AM</a:t>
            </a:r>
          </a:p>
        </p:txBody>
      </p:sp>
      <p:sp>
        <p:nvSpPr>
          <p:cNvPr id="9" name="TextBox 8">
            <a:extLst>
              <a:ext uri="{FF2B5EF4-FFF2-40B4-BE49-F238E27FC236}">
                <a16:creationId xmlns:a16="http://schemas.microsoft.com/office/drawing/2014/main" id="{24722C55-8CC7-4A98-97C0-3CAC647E3AA7}"/>
              </a:ext>
            </a:extLst>
          </p:cNvPr>
          <p:cNvSpPr txBox="1"/>
          <p:nvPr/>
        </p:nvSpPr>
        <p:spPr>
          <a:xfrm>
            <a:off x="10076481" y="3489388"/>
            <a:ext cx="1776954" cy="365125"/>
          </a:xfrm>
          <a:prstGeom prst="rect">
            <a:avLst/>
          </a:prstGeom>
        </p:spPr>
        <p:txBody>
          <a:bodyPr vert="horz" wrap="square" lIns="91440" tIns="45720" rIns="91440" bIns="45720" rtlCol="0">
            <a:normAutofit lnSpcReduction="10000"/>
          </a:bodyPr>
          <a:lstStyle/>
          <a:p>
            <a:pPr algn="r"/>
            <a:r>
              <a:rPr lang="en-US" dirty="0">
                <a:solidFill>
                  <a:schemeClr val="accent5">
                    <a:lumMod val="20000"/>
                    <a:lumOff val="80000"/>
                  </a:schemeClr>
                </a:solidFill>
                <a:latin typeface="Segoe UI Light" panose="020B0502040204020203" pitchFamily="34" charset="0"/>
                <a:cs typeface="Segoe UI Light" panose="020B0502040204020203" pitchFamily="34" charset="0"/>
              </a:rPr>
              <a:t>7 PM</a:t>
            </a:r>
          </a:p>
        </p:txBody>
      </p:sp>
      <p:sp>
        <p:nvSpPr>
          <p:cNvPr id="4" name="TextBox 3">
            <a:extLst>
              <a:ext uri="{FF2B5EF4-FFF2-40B4-BE49-F238E27FC236}">
                <a16:creationId xmlns:a16="http://schemas.microsoft.com/office/drawing/2014/main" id="{BE1864FB-2563-48FC-A878-50BE4AF175CE}"/>
              </a:ext>
            </a:extLst>
          </p:cNvPr>
          <p:cNvSpPr txBox="1"/>
          <p:nvPr/>
        </p:nvSpPr>
        <p:spPr>
          <a:xfrm>
            <a:off x="10208217" y="1296982"/>
            <a:ext cx="1908685" cy="426204"/>
          </a:xfrm>
          <a:prstGeom prst="rect">
            <a:avLst/>
          </a:prstGeom>
        </p:spPr>
        <p:txBody>
          <a:bodyPr vert="horz" wrap="square" lIns="91440" tIns="45720" rIns="91440" bIns="45720" rtlCol="0">
            <a:normAutofit/>
          </a:bodyPr>
          <a:lstStyle/>
          <a:p>
            <a:pPr algn="l"/>
            <a:r>
              <a:rPr lang="en-US" dirty="0">
                <a:solidFill>
                  <a:schemeClr val="accent5">
                    <a:lumMod val="20000"/>
                    <a:lumOff val="80000"/>
                  </a:schemeClr>
                </a:solidFill>
                <a:latin typeface="Segoe UI Light" panose="020B0502040204020203" pitchFamily="34" charset="0"/>
                <a:cs typeface="Segoe UI Light" panose="020B0502040204020203" pitchFamily="34" charset="0"/>
              </a:rPr>
              <a:t>active power</a:t>
            </a:r>
          </a:p>
        </p:txBody>
      </p:sp>
      <p:sp>
        <p:nvSpPr>
          <p:cNvPr id="12" name="TextBox 11">
            <a:extLst>
              <a:ext uri="{FF2B5EF4-FFF2-40B4-BE49-F238E27FC236}">
                <a16:creationId xmlns:a16="http://schemas.microsoft.com/office/drawing/2014/main" id="{A4D157D6-F0F1-48FF-9372-848D89CF5F70}"/>
              </a:ext>
            </a:extLst>
          </p:cNvPr>
          <p:cNvSpPr txBox="1"/>
          <p:nvPr/>
        </p:nvSpPr>
        <p:spPr>
          <a:xfrm>
            <a:off x="10208217" y="2816895"/>
            <a:ext cx="1908685" cy="426204"/>
          </a:xfrm>
          <a:prstGeom prst="rect">
            <a:avLst/>
          </a:prstGeom>
        </p:spPr>
        <p:txBody>
          <a:bodyPr vert="horz" wrap="square" lIns="91440" tIns="45720" rIns="91440" bIns="45720" rtlCol="0">
            <a:normAutofit/>
          </a:bodyPr>
          <a:lstStyle/>
          <a:p>
            <a:pPr algn="l"/>
            <a:r>
              <a:rPr lang="en-US" dirty="0">
                <a:solidFill>
                  <a:schemeClr val="accent3"/>
                </a:solidFill>
                <a:latin typeface="Segoe UI Light" panose="020B0502040204020203" pitchFamily="34" charset="0"/>
                <a:cs typeface="Segoe UI Light" panose="020B0502040204020203" pitchFamily="34" charset="0"/>
              </a:rPr>
              <a:t>standby power</a:t>
            </a:r>
          </a:p>
        </p:txBody>
      </p:sp>
      <p:sp>
        <p:nvSpPr>
          <p:cNvPr id="14" name="TextBox 13">
            <a:extLst>
              <a:ext uri="{FF2B5EF4-FFF2-40B4-BE49-F238E27FC236}">
                <a16:creationId xmlns:a16="http://schemas.microsoft.com/office/drawing/2014/main" id="{A508C5E2-D746-4BCD-AE85-FE7F486FC8D4}"/>
              </a:ext>
            </a:extLst>
          </p:cNvPr>
          <p:cNvSpPr txBox="1"/>
          <p:nvPr/>
        </p:nvSpPr>
        <p:spPr>
          <a:xfrm>
            <a:off x="10283315" y="5482793"/>
            <a:ext cx="1908685" cy="426204"/>
          </a:xfrm>
          <a:prstGeom prst="rect">
            <a:avLst/>
          </a:prstGeom>
        </p:spPr>
        <p:txBody>
          <a:bodyPr vert="horz" wrap="square" lIns="91440" tIns="45720" rIns="91440" bIns="45720" rtlCol="0">
            <a:normAutofit/>
          </a:bodyPr>
          <a:lstStyle/>
          <a:p>
            <a:pPr algn="l"/>
            <a:r>
              <a:rPr lang="en-US" dirty="0">
                <a:solidFill>
                  <a:schemeClr val="accent2">
                    <a:lumMod val="40000"/>
                    <a:lumOff val="60000"/>
                  </a:schemeClr>
                </a:solidFill>
                <a:latin typeface="Segoe UI Light" panose="020B0502040204020203" pitchFamily="34" charset="0"/>
                <a:cs typeface="Segoe UI Light" panose="020B0502040204020203" pitchFamily="34" charset="0"/>
              </a:rPr>
              <a:t>saved energy</a:t>
            </a:r>
          </a:p>
        </p:txBody>
      </p:sp>
    </p:spTree>
    <p:extLst>
      <p:ext uri="{BB962C8B-B14F-4D97-AF65-F5344CB8AC3E}">
        <p14:creationId xmlns:p14="http://schemas.microsoft.com/office/powerpoint/2010/main" val="728019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descr="Photocopier with solid fill">
            <a:extLst>
              <a:ext uri="{FF2B5EF4-FFF2-40B4-BE49-F238E27FC236}">
                <a16:creationId xmlns:a16="http://schemas.microsoft.com/office/drawing/2014/main" id="{65A20A50-7B65-411B-BA91-C1F71CD8B3F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56186" y="1484686"/>
            <a:ext cx="914400" cy="914400"/>
          </a:xfrm>
          <a:prstGeom prst="rect">
            <a:avLst/>
          </a:prstGeom>
        </p:spPr>
      </p:pic>
      <p:pic>
        <p:nvPicPr>
          <p:cNvPr id="31" name="Graphic 30" descr="Fax with solid fill">
            <a:extLst>
              <a:ext uri="{FF2B5EF4-FFF2-40B4-BE49-F238E27FC236}">
                <a16:creationId xmlns:a16="http://schemas.microsoft.com/office/drawing/2014/main" id="{99085F18-A291-408C-9004-FE03765ADD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1503" y="1484686"/>
            <a:ext cx="914400" cy="914400"/>
          </a:xfrm>
          <a:prstGeom prst="rect">
            <a:avLst/>
          </a:prstGeom>
        </p:spPr>
      </p:pic>
      <p:pic>
        <p:nvPicPr>
          <p:cNvPr id="32" name="Graphic 31" descr="Coffee with solid fill">
            <a:extLst>
              <a:ext uri="{FF2B5EF4-FFF2-40B4-BE49-F238E27FC236}">
                <a16:creationId xmlns:a16="http://schemas.microsoft.com/office/drawing/2014/main" id="{A6DCA116-2B78-4AEE-A210-7D0E4DF630C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34625" y="1484686"/>
            <a:ext cx="914400" cy="914400"/>
          </a:xfrm>
          <a:prstGeom prst="rect">
            <a:avLst/>
          </a:prstGeom>
        </p:spPr>
      </p:pic>
      <p:pic>
        <p:nvPicPr>
          <p:cNvPr id="33" name="Graphic 32" descr="Elliptical with solid fill">
            <a:extLst>
              <a:ext uri="{FF2B5EF4-FFF2-40B4-BE49-F238E27FC236}">
                <a16:creationId xmlns:a16="http://schemas.microsoft.com/office/drawing/2014/main" id="{87B8377A-80AC-4188-BE61-4495BF94D12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699308" y="1484686"/>
            <a:ext cx="914400" cy="914400"/>
          </a:xfrm>
          <a:prstGeom prst="rect">
            <a:avLst/>
          </a:prstGeom>
        </p:spPr>
      </p:pic>
      <p:pic>
        <p:nvPicPr>
          <p:cNvPr id="34" name="Graphic 33" descr="Television with solid fill">
            <a:extLst>
              <a:ext uri="{FF2B5EF4-FFF2-40B4-BE49-F238E27FC236}">
                <a16:creationId xmlns:a16="http://schemas.microsoft.com/office/drawing/2014/main" id="{1246EC38-A43A-4325-9309-CEC543138AD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077747" y="1484686"/>
            <a:ext cx="914400" cy="914400"/>
          </a:xfrm>
          <a:prstGeom prst="rect">
            <a:avLst/>
          </a:prstGeom>
        </p:spPr>
      </p:pic>
      <p:pic>
        <p:nvPicPr>
          <p:cNvPr id="35" name="Graphic 34" descr="Monitor with solid fill">
            <a:extLst>
              <a:ext uri="{FF2B5EF4-FFF2-40B4-BE49-F238E27FC236}">
                <a16:creationId xmlns:a16="http://schemas.microsoft.com/office/drawing/2014/main" id="{6E1B1F8D-C86C-451B-BB07-3766C53E31F2}"/>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213064" y="1484686"/>
            <a:ext cx="914400" cy="914400"/>
          </a:xfrm>
          <a:prstGeom prst="rect">
            <a:avLst/>
          </a:prstGeom>
        </p:spPr>
      </p:pic>
      <p:pic>
        <p:nvPicPr>
          <p:cNvPr id="36" name="Graphic 35" descr="Work from home desk with solid fill">
            <a:extLst>
              <a:ext uri="{FF2B5EF4-FFF2-40B4-BE49-F238E27FC236}">
                <a16:creationId xmlns:a16="http://schemas.microsoft.com/office/drawing/2014/main" id="{4D8A4844-653A-45FB-9C87-33DFBF3EFB2C}"/>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0320870" y="1484686"/>
            <a:ext cx="914400" cy="914400"/>
          </a:xfrm>
          <a:prstGeom prst="rect">
            <a:avLst/>
          </a:prstGeom>
        </p:spPr>
      </p:pic>
      <p:pic>
        <p:nvPicPr>
          <p:cNvPr id="37" name="Graphic 36" descr="Photocopier with solid fill">
            <a:extLst>
              <a:ext uri="{FF2B5EF4-FFF2-40B4-BE49-F238E27FC236}">
                <a16:creationId xmlns:a16="http://schemas.microsoft.com/office/drawing/2014/main" id="{D0C94AE7-D747-423A-AAAC-273E901FBE7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91503" y="2726128"/>
            <a:ext cx="914400" cy="914400"/>
          </a:xfrm>
          <a:prstGeom prst="rect">
            <a:avLst/>
          </a:prstGeom>
        </p:spPr>
      </p:pic>
      <p:pic>
        <p:nvPicPr>
          <p:cNvPr id="38" name="Graphic 37" descr="Fax with solid fill">
            <a:extLst>
              <a:ext uri="{FF2B5EF4-FFF2-40B4-BE49-F238E27FC236}">
                <a16:creationId xmlns:a16="http://schemas.microsoft.com/office/drawing/2014/main" id="{DA6234F9-D9AC-449D-B9DA-3387ED33DEE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6186" y="2726128"/>
            <a:ext cx="914400" cy="914400"/>
          </a:xfrm>
          <a:prstGeom prst="rect">
            <a:avLst/>
          </a:prstGeom>
        </p:spPr>
      </p:pic>
      <p:pic>
        <p:nvPicPr>
          <p:cNvPr id="39" name="Graphic 38" descr="Coffee with solid fill">
            <a:extLst>
              <a:ext uri="{FF2B5EF4-FFF2-40B4-BE49-F238E27FC236}">
                <a16:creationId xmlns:a16="http://schemas.microsoft.com/office/drawing/2014/main" id="{1F512F7C-15FA-4733-B033-D988A0CC090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077747" y="2726128"/>
            <a:ext cx="914400" cy="914400"/>
          </a:xfrm>
          <a:prstGeom prst="rect">
            <a:avLst/>
          </a:prstGeom>
        </p:spPr>
      </p:pic>
      <p:pic>
        <p:nvPicPr>
          <p:cNvPr id="40" name="Graphic 39" descr="Television with solid fill">
            <a:extLst>
              <a:ext uri="{FF2B5EF4-FFF2-40B4-BE49-F238E27FC236}">
                <a16:creationId xmlns:a16="http://schemas.microsoft.com/office/drawing/2014/main" id="{00E1319C-F990-4F9A-83EF-04FDCA77D11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834625" y="2726128"/>
            <a:ext cx="914400" cy="914400"/>
          </a:xfrm>
          <a:prstGeom prst="rect">
            <a:avLst/>
          </a:prstGeom>
        </p:spPr>
      </p:pic>
      <p:pic>
        <p:nvPicPr>
          <p:cNvPr id="41" name="Graphic 40" descr="Monitor with solid fill">
            <a:extLst>
              <a:ext uri="{FF2B5EF4-FFF2-40B4-BE49-F238E27FC236}">
                <a16:creationId xmlns:a16="http://schemas.microsoft.com/office/drawing/2014/main" id="{1D351B29-9E5E-43CF-AF5A-A11F05D8E4E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320870" y="2726128"/>
            <a:ext cx="914400" cy="914400"/>
          </a:xfrm>
          <a:prstGeom prst="rect">
            <a:avLst/>
          </a:prstGeom>
        </p:spPr>
      </p:pic>
      <p:pic>
        <p:nvPicPr>
          <p:cNvPr id="42" name="Graphic 41" descr="Work from home desk with solid fill">
            <a:extLst>
              <a:ext uri="{FF2B5EF4-FFF2-40B4-BE49-F238E27FC236}">
                <a16:creationId xmlns:a16="http://schemas.microsoft.com/office/drawing/2014/main" id="{43441D59-81E5-4FCA-AA27-44B14CAE5C5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699308" y="2726128"/>
            <a:ext cx="914400" cy="914400"/>
          </a:xfrm>
          <a:prstGeom prst="rect">
            <a:avLst/>
          </a:prstGeom>
        </p:spPr>
      </p:pic>
      <p:pic>
        <p:nvPicPr>
          <p:cNvPr id="43" name="Graphic 42" descr="Work from home desk with solid fill">
            <a:extLst>
              <a:ext uri="{FF2B5EF4-FFF2-40B4-BE49-F238E27FC236}">
                <a16:creationId xmlns:a16="http://schemas.microsoft.com/office/drawing/2014/main" id="{0FFE4468-C8D7-494F-9808-A3D8E36D41ED}"/>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213064" y="2726128"/>
            <a:ext cx="914400" cy="914400"/>
          </a:xfrm>
          <a:prstGeom prst="rect">
            <a:avLst/>
          </a:prstGeom>
        </p:spPr>
      </p:pic>
      <p:sp>
        <p:nvSpPr>
          <p:cNvPr id="2" name="Title 1">
            <a:extLst>
              <a:ext uri="{FF2B5EF4-FFF2-40B4-BE49-F238E27FC236}">
                <a16:creationId xmlns:a16="http://schemas.microsoft.com/office/drawing/2014/main" id="{67335309-627B-43E9-9493-D0A28FE99543}"/>
              </a:ext>
            </a:extLst>
          </p:cNvPr>
          <p:cNvSpPr>
            <a:spLocks noGrp="1"/>
          </p:cNvSpPr>
          <p:nvPr>
            <p:ph type="title"/>
          </p:nvPr>
        </p:nvSpPr>
        <p:spPr/>
        <p:txBody>
          <a:bodyPr/>
          <a:lstStyle/>
          <a:p>
            <a:r>
              <a:rPr lang="en-US"/>
              <a:t>Plug Load Analysis Data Challenges</a:t>
            </a:r>
          </a:p>
        </p:txBody>
      </p:sp>
      <p:sp>
        <p:nvSpPr>
          <p:cNvPr id="5" name="Slide Number Placeholder 4">
            <a:extLst>
              <a:ext uri="{FF2B5EF4-FFF2-40B4-BE49-F238E27FC236}">
                <a16:creationId xmlns:a16="http://schemas.microsoft.com/office/drawing/2014/main" id="{D0B559A5-2286-4822-8A87-D7FFBC1EC713}"/>
              </a:ext>
            </a:extLst>
          </p:cNvPr>
          <p:cNvSpPr>
            <a:spLocks noGrp="1"/>
          </p:cNvSpPr>
          <p:nvPr>
            <p:ph type="sldNum" sz="quarter" idx="12"/>
          </p:nvPr>
        </p:nvSpPr>
        <p:spPr/>
        <p:txBody>
          <a:bodyPr/>
          <a:lstStyle/>
          <a:p>
            <a:fld id="{38EA6B26-9CA0-4144-9BE8-9A34F496FA80}" type="slidenum">
              <a:rPr lang="en-US" smtClean="0"/>
              <a:pPr/>
              <a:t>7</a:t>
            </a:fld>
            <a:endParaRPr lang="en-US"/>
          </a:p>
        </p:txBody>
      </p:sp>
      <p:pic>
        <p:nvPicPr>
          <p:cNvPr id="7" name="Graphic 6" descr="Photocopier with solid fill">
            <a:extLst>
              <a:ext uri="{FF2B5EF4-FFF2-40B4-BE49-F238E27FC236}">
                <a16:creationId xmlns:a16="http://schemas.microsoft.com/office/drawing/2014/main" id="{83678690-C8EC-46DA-B1B3-C6377E135A9A}"/>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452417" y="1482348"/>
            <a:ext cx="914400" cy="914400"/>
          </a:xfrm>
          <a:prstGeom prst="rect">
            <a:avLst/>
          </a:prstGeom>
        </p:spPr>
      </p:pic>
      <p:pic>
        <p:nvPicPr>
          <p:cNvPr id="9" name="Graphic 8" descr="Fax with solid fill">
            <a:extLst>
              <a:ext uri="{FF2B5EF4-FFF2-40B4-BE49-F238E27FC236}">
                <a16:creationId xmlns:a16="http://schemas.microsoft.com/office/drawing/2014/main" id="{7F50E2EF-F3A5-448F-BBDC-D7EFF8241DDA}"/>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87734" y="1482348"/>
            <a:ext cx="914400" cy="914400"/>
          </a:xfrm>
          <a:prstGeom prst="rect">
            <a:avLst/>
          </a:prstGeom>
        </p:spPr>
      </p:pic>
      <p:pic>
        <p:nvPicPr>
          <p:cNvPr id="11" name="Graphic 10" descr="Coffee with solid fill">
            <a:extLst>
              <a:ext uri="{FF2B5EF4-FFF2-40B4-BE49-F238E27FC236}">
                <a16:creationId xmlns:a16="http://schemas.microsoft.com/office/drawing/2014/main" id="{6656B8CE-BAD8-4CE8-9918-9F165692B8E4}"/>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3830856" y="1482348"/>
            <a:ext cx="914400" cy="914400"/>
          </a:xfrm>
          <a:prstGeom prst="rect">
            <a:avLst/>
          </a:prstGeom>
        </p:spPr>
      </p:pic>
      <p:pic>
        <p:nvPicPr>
          <p:cNvPr id="13" name="Graphic 12" descr="Elliptical with solid fill">
            <a:extLst>
              <a:ext uri="{FF2B5EF4-FFF2-40B4-BE49-F238E27FC236}">
                <a16:creationId xmlns:a16="http://schemas.microsoft.com/office/drawing/2014/main" id="{EDD7533B-B7EF-4323-A2D5-FA6579D66894}"/>
              </a:ext>
            </a:extLst>
          </p:cNvPr>
          <p:cNvPicPr>
            <a:picLocks noChangeAspect="1"/>
          </p:cNvPicPr>
          <p:nvPr/>
        </p:nvPicPr>
        <p:blipFill>
          <a:blip r:embed="rId23">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695539" y="1482348"/>
            <a:ext cx="914400" cy="914400"/>
          </a:xfrm>
          <a:prstGeom prst="rect">
            <a:avLst/>
          </a:prstGeom>
        </p:spPr>
      </p:pic>
      <p:pic>
        <p:nvPicPr>
          <p:cNvPr id="15" name="Graphic 14" descr="Television with solid fill">
            <a:extLst>
              <a:ext uri="{FF2B5EF4-FFF2-40B4-BE49-F238E27FC236}">
                <a16:creationId xmlns:a16="http://schemas.microsoft.com/office/drawing/2014/main" id="{F9AC2615-CB02-463B-96E7-FEA91BE9A37B}"/>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7073978" y="1482348"/>
            <a:ext cx="914400" cy="914400"/>
          </a:xfrm>
          <a:prstGeom prst="rect">
            <a:avLst/>
          </a:prstGeom>
        </p:spPr>
      </p:pic>
      <p:pic>
        <p:nvPicPr>
          <p:cNvPr id="17" name="Graphic 16" descr="Monitor with solid fill">
            <a:extLst>
              <a:ext uri="{FF2B5EF4-FFF2-40B4-BE49-F238E27FC236}">
                <a16:creationId xmlns:a16="http://schemas.microsoft.com/office/drawing/2014/main" id="{325892DD-29BD-4094-9A5E-6227633A92D4}"/>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2209295" y="1482348"/>
            <a:ext cx="914400" cy="914400"/>
          </a:xfrm>
          <a:prstGeom prst="rect">
            <a:avLst/>
          </a:prstGeom>
        </p:spPr>
      </p:pic>
      <p:pic>
        <p:nvPicPr>
          <p:cNvPr id="19" name="Graphic 18" descr="Work from home desk with solid fill">
            <a:extLst>
              <a:ext uri="{FF2B5EF4-FFF2-40B4-BE49-F238E27FC236}">
                <a16:creationId xmlns:a16="http://schemas.microsoft.com/office/drawing/2014/main" id="{FADD9DCE-856C-4A82-BA60-83AC1F38754E}"/>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317101" y="1482348"/>
            <a:ext cx="914400" cy="914400"/>
          </a:xfrm>
          <a:prstGeom prst="rect">
            <a:avLst/>
          </a:prstGeom>
        </p:spPr>
      </p:pic>
      <p:pic>
        <p:nvPicPr>
          <p:cNvPr id="22" name="Graphic 21" descr="Photocopier with solid fill">
            <a:extLst>
              <a:ext uri="{FF2B5EF4-FFF2-40B4-BE49-F238E27FC236}">
                <a16:creationId xmlns:a16="http://schemas.microsoft.com/office/drawing/2014/main" id="{67130284-DCA2-413B-9923-994CD01FF688}"/>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87734" y="2723790"/>
            <a:ext cx="914400" cy="914400"/>
          </a:xfrm>
          <a:prstGeom prst="rect">
            <a:avLst/>
          </a:prstGeom>
        </p:spPr>
      </p:pic>
      <p:pic>
        <p:nvPicPr>
          <p:cNvPr id="23" name="Graphic 22" descr="Fax with solid fill">
            <a:extLst>
              <a:ext uri="{FF2B5EF4-FFF2-40B4-BE49-F238E27FC236}">
                <a16:creationId xmlns:a16="http://schemas.microsoft.com/office/drawing/2014/main" id="{EC94BCC9-D426-452F-8EB4-87AFDF7A255C}"/>
              </a:ext>
            </a:extLst>
          </p:cNvPr>
          <p:cNvPicPr>
            <a:picLocks noChangeAspect="1"/>
          </p:cNvPicPr>
          <p:nvPr/>
        </p:nvPicPr>
        <p:blipFill>
          <a:blip r:embed="rId19">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452417" y="2723790"/>
            <a:ext cx="914400" cy="914400"/>
          </a:xfrm>
          <a:prstGeom prst="rect">
            <a:avLst/>
          </a:prstGeom>
        </p:spPr>
      </p:pic>
      <p:pic>
        <p:nvPicPr>
          <p:cNvPr id="24" name="Graphic 23" descr="Coffee with solid fill">
            <a:extLst>
              <a:ext uri="{FF2B5EF4-FFF2-40B4-BE49-F238E27FC236}">
                <a16:creationId xmlns:a16="http://schemas.microsoft.com/office/drawing/2014/main" id="{DE105029-3CB8-461A-8C85-3525503ADCF6}"/>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7073978" y="2723790"/>
            <a:ext cx="914400" cy="914400"/>
          </a:xfrm>
          <a:prstGeom prst="rect">
            <a:avLst/>
          </a:prstGeom>
        </p:spPr>
      </p:pic>
      <p:pic>
        <p:nvPicPr>
          <p:cNvPr id="26" name="Graphic 25" descr="Television with solid fill">
            <a:extLst>
              <a:ext uri="{FF2B5EF4-FFF2-40B4-BE49-F238E27FC236}">
                <a16:creationId xmlns:a16="http://schemas.microsoft.com/office/drawing/2014/main" id="{02FF73CC-C349-4AAB-BE4A-61668C80EBEF}"/>
              </a:ext>
            </a:extLst>
          </p:cNvPr>
          <p:cNvPicPr>
            <a:picLocks noChangeAspect="1"/>
          </p:cNvPicPr>
          <p:nvPr/>
        </p:nvPicPr>
        <p:blipFill>
          <a:blip r:embed="rId25">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3830856" y="2723790"/>
            <a:ext cx="914400" cy="914400"/>
          </a:xfrm>
          <a:prstGeom prst="rect">
            <a:avLst/>
          </a:prstGeom>
        </p:spPr>
      </p:pic>
      <p:pic>
        <p:nvPicPr>
          <p:cNvPr id="27" name="Graphic 26" descr="Monitor with solid fill">
            <a:extLst>
              <a:ext uri="{FF2B5EF4-FFF2-40B4-BE49-F238E27FC236}">
                <a16:creationId xmlns:a16="http://schemas.microsoft.com/office/drawing/2014/main" id="{78E196E5-6B24-4250-9F6F-438538F72FFB}"/>
              </a:ext>
            </a:extLst>
          </p:cNvPr>
          <p:cNvPicPr>
            <a:picLocks noChangeAspect="1"/>
          </p:cNvPicPr>
          <p:nvPr/>
        </p:nvPicPr>
        <p:blipFill>
          <a:blip r:embed="rId27">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317101" y="2723790"/>
            <a:ext cx="914400" cy="914400"/>
          </a:xfrm>
          <a:prstGeom prst="rect">
            <a:avLst/>
          </a:prstGeom>
        </p:spPr>
      </p:pic>
      <p:pic>
        <p:nvPicPr>
          <p:cNvPr id="28" name="Graphic 27" descr="Work from home desk with solid fill">
            <a:extLst>
              <a:ext uri="{FF2B5EF4-FFF2-40B4-BE49-F238E27FC236}">
                <a16:creationId xmlns:a16="http://schemas.microsoft.com/office/drawing/2014/main" id="{3DEC5D98-8DED-48A5-AAE7-21E26A10DD2D}"/>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695539" y="2723790"/>
            <a:ext cx="914400" cy="914400"/>
          </a:xfrm>
          <a:prstGeom prst="rect">
            <a:avLst/>
          </a:prstGeom>
        </p:spPr>
      </p:pic>
      <p:pic>
        <p:nvPicPr>
          <p:cNvPr id="29" name="Graphic 28" descr="Work from home desk with solid fill">
            <a:extLst>
              <a:ext uri="{FF2B5EF4-FFF2-40B4-BE49-F238E27FC236}">
                <a16:creationId xmlns:a16="http://schemas.microsoft.com/office/drawing/2014/main" id="{62CB6F9C-79E0-4AD5-A3E7-EA19BA8100FE}"/>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2209295" y="2723790"/>
            <a:ext cx="914400" cy="914400"/>
          </a:xfrm>
          <a:prstGeom prst="rect">
            <a:avLst/>
          </a:prstGeom>
        </p:spPr>
      </p:pic>
      <p:sp>
        <p:nvSpPr>
          <p:cNvPr id="6" name="Rectangle 5">
            <a:extLst>
              <a:ext uri="{FF2B5EF4-FFF2-40B4-BE49-F238E27FC236}">
                <a16:creationId xmlns:a16="http://schemas.microsoft.com/office/drawing/2014/main" id="{CA5FED9E-6DE2-463A-A148-349CADBFE9D7}"/>
              </a:ext>
            </a:extLst>
          </p:cNvPr>
          <p:cNvSpPr/>
          <p:nvPr/>
        </p:nvSpPr>
        <p:spPr>
          <a:xfrm>
            <a:off x="191706" y="1376413"/>
            <a:ext cx="11636943" cy="260187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Chart 47">
            <a:extLst>
              <a:ext uri="{FF2B5EF4-FFF2-40B4-BE49-F238E27FC236}">
                <a16:creationId xmlns:a16="http://schemas.microsoft.com/office/drawing/2014/main" id="{3C54B573-FC4B-4138-91DD-FCF7CDD1232E}"/>
              </a:ext>
            </a:extLst>
          </p:cNvPr>
          <p:cNvGraphicFramePr>
            <a:graphicFrameLocks/>
          </p:cNvGraphicFramePr>
          <p:nvPr>
            <p:extLst>
              <p:ext uri="{D42A27DB-BD31-4B8C-83A1-F6EECF244321}">
                <p14:modId xmlns:p14="http://schemas.microsoft.com/office/powerpoint/2010/main" val="549477454"/>
              </p:ext>
            </p:extLst>
          </p:nvPr>
        </p:nvGraphicFramePr>
        <p:xfrm>
          <a:off x="191706" y="1330682"/>
          <a:ext cx="11704320" cy="1948991"/>
        </p:xfrm>
        <a:graphic>
          <a:graphicData uri="http://schemas.openxmlformats.org/drawingml/2006/chart">
            <c:chart xmlns:c="http://schemas.openxmlformats.org/drawingml/2006/chart" xmlns:r="http://schemas.openxmlformats.org/officeDocument/2006/relationships" r:id="rId31"/>
          </a:graphicData>
        </a:graphic>
      </p:graphicFrame>
      <p:sp>
        <p:nvSpPr>
          <p:cNvPr id="8" name="Rectangle 7">
            <a:extLst>
              <a:ext uri="{FF2B5EF4-FFF2-40B4-BE49-F238E27FC236}">
                <a16:creationId xmlns:a16="http://schemas.microsoft.com/office/drawing/2014/main" id="{A97E09A8-F99F-47FA-AA80-F8EA693BCD06}"/>
              </a:ext>
            </a:extLst>
          </p:cNvPr>
          <p:cNvSpPr/>
          <p:nvPr/>
        </p:nvSpPr>
        <p:spPr>
          <a:xfrm>
            <a:off x="191706" y="3053166"/>
            <a:ext cx="11704320" cy="2722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9" name="base chart">
            <a:extLst>
              <a:ext uri="{FF2B5EF4-FFF2-40B4-BE49-F238E27FC236}">
                <a16:creationId xmlns:a16="http://schemas.microsoft.com/office/drawing/2014/main" id="{20952CE2-A196-4775-90B9-A500C2AC2720}"/>
              </a:ext>
            </a:extLst>
          </p:cNvPr>
          <p:cNvGraphicFramePr>
            <a:graphicFrameLocks/>
          </p:cNvGraphicFramePr>
          <p:nvPr>
            <p:extLst>
              <p:ext uri="{D42A27DB-BD31-4B8C-83A1-F6EECF244321}">
                <p14:modId xmlns:p14="http://schemas.microsoft.com/office/powerpoint/2010/main" val="1323884531"/>
              </p:ext>
            </p:extLst>
          </p:nvPr>
        </p:nvGraphicFramePr>
        <p:xfrm>
          <a:off x="191706" y="2281186"/>
          <a:ext cx="11704320" cy="4114800"/>
        </p:xfrm>
        <a:graphic>
          <a:graphicData uri="http://schemas.openxmlformats.org/drawingml/2006/chart">
            <c:chart xmlns:c="http://schemas.openxmlformats.org/drawingml/2006/chart" xmlns:r="http://schemas.openxmlformats.org/officeDocument/2006/relationships" r:id="rId32"/>
          </a:graphicData>
        </a:graphic>
      </p:graphicFrame>
      <p:graphicFrame>
        <p:nvGraphicFramePr>
          <p:cNvPr id="45" name="new chart">
            <a:extLst>
              <a:ext uri="{FF2B5EF4-FFF2-40B4-BE49-F238E27FC236}">
                <a16:creationId xmlns:a16="http://schemas.microsoft.com/office/drawing/2014/main" id="{D37FD7FC-6E6F-413A-9E28-2FDAEAADB0E0}"/>
              </a:ext>
            </a:extLst>
          </p:cNvPr>
          <p:cNvGraphicFramePr>
            <a:graphicFrameLocks/>
          </p:cNvGraphicFramePr>
          <p:nvPr>
            <p:extLst>
              <p:ext uri="{D42A27DB-BD31-4B8C-83A1-F6EECF244321}">
                <p14:modId xmlns:p14="http://schemas.microsoft.com/office/powerpoint/2010/main" val="2317859627"/>
              </p:ext>
            </p:extLst>
          </p:nvPr>
        </p:nvGraphicFramePr>
        <p:xfrm>
          <a:off x="191706" y="2281186"/>
          <a:ext cx="11704320" cy="4114800"/>
        </p:xfrm>
        <a:graphic>
          <a:graphicData uri="http://schemas.openxmlformats.org/drawingml/2006/chart">
            <c:chart xmlns:c="http://schemas.openxmlformats.org/drawingml/2006/chart" xmlns:r="http://schemas.openxmlformats.org/officeDocument/2006/relationships" r:id="rId33"/>
          </a:graphicData>
        </a:graphic>
      </p:graphicFrame>
      <p:sp>
        <p:nvSpPr>
          <p:cNvPr id="47" name="TextBox 46">
            <a:extLst>
              <a:ext uri="{FF2B5EF4-FFF2-40B4-BE49-F238E27FC236}">
                <a16:creationId xmlns:a16="http://schemas.microsoft.com/office/drawing/2014/main" id="{F360DF0F-4203-441A-8625-CA678C6A2849}"/>
              </a:ext>
            </a:extLst>
          </p:cNvPr>
          <p:cNvSpPr txBox="1"/>
          <p:nvPr/>
        </p:nvSpPr>
        <p:spPr>
          <a:xfrm>
            <a:off x="191706" y="3263104"/>
            <a:ext cx="1710432" cy="365125"/>
          </a:xfrm>
          <a:prstGeom prst="rect">
            <a:avLst/>
          </a:prstGeom>
        </p:spPr>
        <p:txBody>
          <a:bodyPr vert="horz" wrap="square" lIns="91440" tIns="45720" rIns="91440" bIns="45720" rtlCol="0">
            <a:normAutofit lnSpcReduction="10000"/>
          </a:bodyPr>
          <a:lstStyle/>
          <a:p>
            <a:pPr algn="l"/>
            <a:r>
              <a:rPr lang="en-US" dirty="0">
                <a:solidFill>
                  <a:schemeClr val="accent5">
                    <a:lumMod val="20000"/>
                    <a:lumOff val="80000"/>
                  </a:schemeClr>
                </a:solidFill>
                <a:latin typeface="Segoe UI Light" panose="020B0502040204020203" pitchFamily="34" charset="0"/>
                <a:cs typeface="Segoe UI Light" panose="020B0502040204020203" pitchFamily="34" charset="0"/>
              </a:rPr>
              <a:t>7 AM</a:t>
            </a:r>
          </a:p>
        </p:txBody>
      </p:sp>
      <p:sp>
        <p:nvSpPr>
          <p:cNvPr id="50" name="TextBox 49">
            <a:extLst>
              <a:ext uri="{FF2B5EF4-FFF2-40B4-BE49-F238E27FC236}">
                <a16:creationId xmlns:a16="http://schemas.microsoft.com/office/drawing/2014/main" id="{6F899F3F-FF68-4727-B4A7-4B82B5D8EC88}"/>
              </a:ext>
            </a:extLst>
          </p:cNvPr>
          <p:cNvSpPr txBox="1"/>
          <p:nvPr/>
        </p:nvSpPr>
        <p:spPr>
          <a:xfrm>
            <a:off x="10051694" y="3301521"/>
            <a:ext cx="1844331" cy="365125"/>
          </a:xfrm>
          <a:prstGeom prst="rect">
            <a:avLst/>
          </a:prstGeom>
        </p:spPr>
        <p:txBody>
          <a:bodyPr vert="horz" wrap="square" lIns="91440" tIns="45720" rIns="91440" bIns="45720" rtlCol="0">
            <a:normAutofit lnSpcReduction="10000"/>
          </a:bodyPr>
          <a:lstStyle/>
          <a:p>
            <a:pPr algn="r"/>
            <a:r>
              <a:rPr lang="en-US" dirty="0">
                <a:solidFill>
                  <a:schemeClr val="accent5">
                    <a:lumMod val="20000"/>
                    <a:lumOff val="80000"/>
                  </a:schemeClr>
                </a:solidFill>
                <a:latin typeface="Segoe UI Light" panose="020B0502040204020203" pitchFamily="34" charset="0"/>
                <a:cs typeface="Segoe UI Light" panose="020B0502040204020203" pitchFamily="34" charset="0"/>
              </a:rPr>
              <a:t>7 PM</a:t>
            </a:r>
          </a:p>
        </p:txBody>
      </p:sp>
    </p:spTree>
    <p:extLst>
      <p:ext uri="{BB962C8B-B14F-4D97-AF65-F5344CB8AC3E}">
        <p14:creationId xmlns:p14="http://schemas.microsoft.com/office/powerpoint/2010/main" val="517821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250"/>
                                        <p:tgtEl>
                                          <p:spTgt spid="9"/>
                                        </p:tgtEl>
                                      </p:cBhvr>
                                    </p:animEffect>
                                    <p:set>
                                      <p:cBhvr>
                                        <p:cTn id="7" dur="1" fill="hold">
                                          <p:stCondLst>
                                            <p:cond delay="1249"/>
                                          </p:stCondLst>
                                        </p:cTn>
                                        <p:tgtEl>
                                          <p:spTgt spid="9"/>
                                        </p:tgtEl>
                                        <p:attrNameLst>
                                          <p:attrName>style.visibility</p:attrName>
                                        </p:attrNameLst>
                                      </p:cBhvr>
                                      <p:to>
                                        <p:strVal val="hidden"/>
                                      </p:to>
                                    </p:set>
                                  </p:childTnLst>
                                </p:cTn>
                              </p:par>
                            </p:childTnLst>
                          </p:cTn>
                        </p:par>
                        <p:par>
                          <p:cTn id="8" fill="hold">
                            <p:stCondLst>
                              <p:cond delay="1250"/>
                            </p:stCondLst>
                            <p:childTnLst>
                              <p:par>
                                <p:cTn id="9" presetID="10" presetClass="exit" presetSubtype="0" fill="hold" nodeType="afterEffect">
                                  <p:stCondLst>
                                    <p:cond delay="250"/>
                                  </p:stCondLst>
                                  <p:childTnLst>
                                    <p:animEffect transition="out" filter="fade">
                                      <p:cBhvr>
                                        <p:cTn id="10" dur="1250"/>
                                        <p:tgtEl>
                                          <p:spTgt spid="26"/>
                                        </p:tgtEl>
                                      </p:cBhvr>
                                    </p:animEffect>
                                    <p:set>
                                      <p:cBhvr>
                                        <p:cTn id="11" dur="1" fill="hold">
                                          <p:stCondLst>
                                            <p:cond delay="1249"/>
                                          </p:stCondLst>
                                        </p:cTn>
                                        <p:tgtEl>
                                          <p:spTgt spid="26"/>
                                        </p:tgtEl>
                                        <p:attrNameLst>
                                          <p:attrName>style.visibility</p:attrName>
                                        </p:attrNameLst>
                                      </p:cBhvr>
                                      <p:to>
                                        <p:strVal val="hidden"/>
                                      </p:to>
                                    </p:set>
                                  </p:childTnLst>
                                </p:cTn>
                              </p:par>
                            </p:childTnLst>
                          </p:cTn>
                        </p:par>
                        <p:par>
                          <p:cTn id="12" fill="hold">
                            <p:stCondLst>
                              <p:cond delay="2750"/>
                            </p:stCondLst>
                            <p:childTnLst>
                              <p:par>
                                <p:cTn id="13" presetID="10" presetClass="exit" presetSubtype="0" fill="hold" nodeType="afterEffect">
                                  <p:stCondLst>
                                    <p:cond delay="250"/>
                                  </p:stCondLst>
                                  <p:childTnLst>
                                    <p:animEffect transition="out" filter="fade">
                                      <p:cBhvr>
                                        <p:cTn id="14" dur="1250"/>
                                        <p:tgtEl>
                                          <p:spTgt spid="15"/>
                                        </p:tgtEl>
                                      </p:cBhvr>
                                    </p:animEffect>
                                    <p:set>
                                      <p:cBhvr>
                                        <p:cTn id="15" dur="1" fill="hold">
                                          <p:stCondLst>
                                            <p:cond delay="1249"/>
                                          </p:stCondLst>
                                        </p:cTn>
                                        <p:tgtEl>
                                          <p:spTgt spid="15"/>
                                        </p:tgtEl>
                                        <p:attrNameLst>
                                          <p:attrName>style.visibility</p:attrName>
                                        </p:attrNameLst>
                                      </p:cBhvr>
                                      <p:to>
                                        <p:strVal val="hidden"/>
                                      </p:to>
                                    </p:set>
                                  </p:childTnLst>
                                </p:cTn>
                              </p:par>
                            </p:childTnLst>
                          </p:cTn>
                        </p:par>
                        <p:par>
                          <p:cTn id="16" fill="hold">
                            <p:stCondLst>
                              <p:cond delay="4250"/>
                            </p:stCondLst>
                            <p:childTnLst>
                              <p:par>
                                <p:cTn id="17" presetID="10" presetClass="exit" presetSubtype="0" fill="hold" nodeType="afterEffect">
                                  <p:stCondLst>
                                    <p:cond delay="250"/>
                                  </p:stCondLst>
                                  <p:childTnLst>
                                    <p:animEffect transition="out" filter="fade">
                                      <p:cBhvr>
                                        <p:cTn id="18" dur="1250"/>
                                        <p:tgtEl>
                                          <p:spTgt spid="19"/>
                                        </p:tgtEl>
                                      </p:cBhvr>
                                    </p:animEffect>
                                    <p:set>
                                      <p:cBhvr>
                                        <p:cTn id="19" dur="1" fill="hold">
                                          <p:stCondLst>
                                            <p:cond delay="1249"/>
                                          </p:stCondLst>
                                        </p:cTn>
                                        <p:tgtEl>
                                          <p:spTgt spid="19"/>
                                        </p:tgtEl>
                                        <p:attrNameLst>
                                          <p:attrName>style.visibility</p:attrName>
                                        </p:attrNameLst>
                                      </p:cBhvr>
                                      <p:to>
                                        <p:strVal val="hidden"/>
                                      </p:to>
                                    </p:set>
                                  </p:childTnLst>
                                </p:cTn>
                              </p:par>
                            </p:childTnLst>
                          </p:cTn>
                        </p:par>
                        <p:par>
                          <p:cTn id="20" fill="hold">
                            <p:stCondLst>
                              <p:cond delay="5750"/>
                            </p:stCondLst>
                            <p:childTnLst>
                              <p:par>
                                <p:cTn id="21" presetID="10" presetClass="exit" presetSubtype="0" fill="hold" nodeType="afterEffect">
                                  <p:stCondLst>
                                    <p:cond delay="250"/>
                                  </p:stCondLst>
                                  <p:childTnLst>
                                    <p:animEffect transition="out" filter="fade">
                                      <p:cBhvr>
                                        <p:cTn id="22" dur="1250"/>
                                        <p:tgtEl>
                                          <p:spTgt spid="24"/>
                                        </p:tgtEl>
                                      </p:cBhvr>
                                    </p:animEffect>
                                    <p:set>
                                      <p:cBhvr>
                                        <p:cTn id="23" dur="1" fill="hold">
                                          <p:stCondLst>
                                            <p:cond delay="1249"/>
                                          </p:stCondLst>
                                        </p:cTn>
                                        <p:tgtEl>
                                          <p:spTgt spid="24"/>
                                        </p:tgtEl>
                                        <p:attrNameLst>
                                          <p:attrName>style.visibility</p:attrName>
                                        </p:attrNameLst>
                                      </p:cBhvr>
                                      <p:to>
                                        <p:strVal val="hidden"/>
                                      </p:to>
                                    </p:set>
                                  </p:childTnLst>
                                </p:cTn>
                              </p:par>
                            </p:childTnLst>
                          </p:cTn>
                        </p:par>
                        <p:par>
                          <p:cTn id="24" fill="hold">
                            <p:stCondLst>
                              <p:cond delay="7250"/>
                            </p:stCondLst>
                            <p:childTnLst>
                              <p:par>
                                <p:cTn id="25" presetID="10" presetClass="exit" presetSubtype="0" fill="hold" nodeType="afterEffect">
                                  <p:stCondLst>
                                    <p:cond delay="250"/>
                                  </p:stCondLst>
                                  <p:childTnLst>
                                    <p:animEffect transition="out" filter="fade">
                                      <p:cBhvr>
                                        <p:cTn id="26" dur="1250"/>
                                        <p:tgtEl>
                                          <p:spTgt spid="29"/>
                                        </p:tgtEl>
                                      </p:cBhvr>
                                    </p:animEffect>
                                    <p:set>
                                      <p:cBhvr>
                                        <p:cTn id="27" dur="1" fill="hold">
                                          <p:stCondLst>
                                            <p:cond delay="1249"/>
                                          </p:stCondLst>
                                        </p:cTn>
                                        <p:tgtEl>
                                          <p:spTgt spid="29"/>
                                        </p:tgtEl>
                                        <p:attrNameLst>
                                          <p:attrName>style.visibility</p:attrName>
                                        </p:attrNameLst>
                                      </p:cBhvr>
                                      <p:to>
                                        <p:strVal val="hidden"/>
                                      </p:to>
                                    </p:set>
                                  </p:childTnLst>
                                </p:cTn>
                              </p:par>
                            </p:childTnLst>
                          </p:cTn>
                        </p:par>
                        <p:par>
                          <p:cTn id="28" fill="hold">
                            <p:stCondLst>
                              <p:cond delay="8750"/>
                            </p:stCondLst>
                            <p:childTnLst>
                              <p:par>
                                <p:cTn id="29" presetID="10" presetClass="exit" presetSubtype="0" fill="hold" nodeType="afterEffect">
                                  <p:stCondLst>
                                    <p:cond delay="250"/>
                                  </p:stCondLst>
                                  <p:childTnLst>
                                    <p:animEffect transition="out" filter="fade">
                                      <p:cBhvr>
                                        <p:cTn id="30" dur="1250"/>
                                        <p:tgtEl>
                                          <p:spTgt spid="17"/>
                                        </p:tgtEl>
                                      </p:cBhvr>
                                    </p:animEffect>
                                    <p:set>
                                      <p:cBhvr>
                                        <p:cTn id="31" dur="1" fill="hold">
                                          <p:stCondLst>
                                            <p:cond delay="1249"/>
                                          </p:stCondLst>
                                        </p:cTn>
                                        <p:tgtEl>
                                          <p:spTgt spid="17"/>
                                        </p:tgtEl>
                                        <p:attrNameLst>
                                          <p:attrName>style.visibility</p:attrName>
                                        </p:attrNameLst>
                                      </p:cBhvr>
                                      <p:to>
                                        <p:strVal val="hidden"/>
                                      </p:to>
                                    </p:set>
                                  </p:childTnLst>
                                </p:cTn>
                              </p:par>
                            </p:childTnLst>
                          </p:cTn>
                        </p:par>
                        <p:par>
                          <p:cTn id="32" fill="hold">
                            <p:stCondLst>
                              <p:cond delay="10250"/>
                            </p:stCondLst>
                            <p:childTnLst>
                              <p:par>
                                <p:cTn id="33" presetID="10" presetClass="exit" presetSubtype="0" fill="hold" nodeType="afterEffect">
                                  <p:stCondLst>
                                    <p:cond delay="250"/>
                                  </p:stCondLst>
                                  <p:childTnLst>
                                    <p:animEffect transition="out" filter="fade">
                                      <p:cBhvr>
                                        <p:cTn id="34" dur="1250"/>
                                        <p:tgtEl>
                                          <p:spTgt spid="28"/>
                                        </p:tgtEl>
                                      </p:cBhvr>
                                    </p:animEffect>
                                    <p:set>
                                      <p:cBhvr>
                                        <p:cTn id="35" dur="1" fill="hold">
                                          <p:stCondLst>
                                            <p:cond delay="1249"/>
                                          </p:stCondLst>
                                        </p:cTn>
                                        <p:tgtEl>
                                          <p:spTgt spid="28"/>
                                        </p:tgtEl>
                                        <p:attrNameLst>
                                          <p:attrName>style.visibility</p:attrName>
                                        </p:attrNameLst>
                                      </p:cBhvr>
                                      <p:to>
                                        <p:strVal val="hidden"/>
                                      </p:to>
                                    </p:set>
                                  </p:childTnLst>
                                </p:cTn>
                              </p:par>
                            </p:childTnLst>
                          </p:cTn>
                        </p:par>
                        <p:par>
                          <p:cTn id="36" fill="hold">
                            <p:stCondLst>
                              <p:cond delay="11750"/>
                            </p:stCondLst>
                            <p:childTnLst>
                              <p:par>
                                <p:cTn id="37" presetID="10" presetClass="exit" presetSubtype="0" fill="hold" nodeType="afterEffect">
                                  <p:stCondLst>
                                    <p:cond delay="250"/>
                                  </p:stCondLst>
                                  <p:childTnLst>
                                    <p:animEffect transition="out" filter="fade">
                                      <p:cBhvr>
                                        <p:cTn id="38" dur="1250"/>
                                        <p:tgtEl>
                                          <p:spTgt spid="7"/>
                                        </p:tgtEl>
                                      </p:cBhvr>
                                    </p:animEffect>
                                    <p:set>
                                      <p:cBhvr>
                                        <p:cTn id="39" dur="1" fill="hold">
                                          <p:stCondLst>
                                            <p:cond delay="124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6"/>
                                        </p:tgtEl>
                                      </p:cBhvr>
                                    </p:animEffect>
                                    <p:set>
                                      <p:cBhvr>
                                        <p:cTn id="47" dur="1" fill="hold">
                                          <p:stCondLst>
                                            <p:cond delay="499"/>
                                          </p:stCondLst>
                                        </p:cTn>
                                        <p:tgtEl>
                                          <p:spTgt spid="2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2"/>
                                        </p:tgtEl>
                                      </p:cBhvr>
                                    </p:animEffect>
                                    <p:set>
                                      <p:cBhvr>
                                        <p:cTn id="77" dur="1" fill="hold">
                                          <p:stCondLst>
                                            <p:cond delay="499"/>
                                          </p:stCondLst>
                                        </p:cTn>
                                        <p:tgtEl>
                                          <p:spTgt spid="32"/>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33"/>
                                        </p:tgtEl>
                                      </p:cBhvr>
                                    </p:animEffect>
                                    <p:set>
                                      <p:cBhvr>
                                        <p:cTn id="80" dur="1" fill="hold">
                                          <p:stCondLst>
                                            <p:cond delay="499"/>
                                          </p:stCondLst>
                                        </p:cTn>
                                        <p:tgtEl>
                                          <p:spTgt spid="33"/>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7"/>
                                        </p:tgtEl>
                                      </p:cBhvr>
                                    </p:animEffect>
                                    <p:set>
                                      <p:cBhvr>
                                        <p:cTn id="92" dur="1" fill="hold">
                                          <p:stCondLst>
                                            <p:cond delay="499"/>
                                          </p:stCondLst>
                                        </p:cTn>
                                        <p:tgtEl>
                                          <p:spTgt spid="37"/>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9"/>
                                        </p:tgtEl>
                                      </p:cBhvr>
                                    </p:animEffect>
                                    <p:set>
                                      <p:cBhvr>
                                        <p:cTn id="98" dur="1" fill="hold">
                                          <p:stCondLst>
                                            <p:cond delay="499"/>
                                          </p:stCondLst>
                                        </p:cTn>
                                        <p:tgtEl>
                                          <p:spTgt spid="39"/>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40"/>
                                        </p:tgtEl>
                                      </p:cBhvr>
                                    </p:animEffect>
                                    <p:set>
                                      <p:cBhvr>
                                        <p:cTn id="101" dur="1" fill="hold">
                                          <p:stCondLst>
                                            <p:cond delay="499"/>
                                          </p:stCondLst>
                                        </p:cTn>
                                        <p:tgtEl>
                                          <p:spTgt spid="4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43"/>
                                        </p:tgtEl>
                                      </p:cBhvr>
                                    </p:animEffect>
                                    <p:set>
                                      <p:cBhvr>
                                        <p:cTn id="110" dur="1" fill="hold">
                                          <p:stCondLst>
                                            <p:cond delay="499"/>
                                          </p:stCondLst>
                                        </p:cTn>
                                        <p:tgtEl>
                                          <p:spTgt spid="43"/>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1"/>
                                        </p:tgtEl>
                                      </p:cBhvr>
                                    </p:animEffect>
                                    <p:set>
                                      <p:cBhvr>
                                        <p:cTn id="113" dur="1" fill="hold">
                                          <p:stCondLst>
                                            <p:cond delay="499"/>
                                          </p:stCondLst>
                                        </p:cTn>
                                        <p:tgtEl>
                                          <p:spTgt spid="11"/>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3"/>
                                        </p:tgtEl>
                                      </p:cBhvr>
                                    </p:animEffect>
                                    <p:set>
                                      <p:cBhvr>
                                        <p:cTn id="116" dur="1" fill="hold">
                                          <p:stCondLst>
                                            <p:cond delay="499"/>
                                          </p:stCondLst>
                                        </p:cTn>
                                        <p:tgtEl>
                                          <p:spTgt spid="13"/>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22"/>
                                        </p:tgtEl>
                                      </p:cBhvr>
                                    </p:animEffect>
                                    <p:set>
                                      <p:cBhvr>
                                        <p:cTn id="119" dur="1" fill="hold">
                                          <p:stCondLst>
                                            <p:cond delay="499"/>
                                          </p:stCondLst>
                                        </p:cTn>
                                        <p:tgtEl>
                                          <p:spTgt spid="22"/>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27"/>
                                        </p:tgtEl>
                                      </p:cBhvr>
                                    </p:animEffect>
                                    <p:set>
                                      <p:cBhvr>
                                        <p:cTn id="125" dur="1" fill="hold">
                                          <p:stCondLst>
                                            <p:cond delay="499"/>
                                          </p:stCondLst>
                                        </p:cTn>
                                        <p:tgtEl>
                                          <p:spTgt spid="27"/>
                                        </p:tgtEl>
                                        <p:attrNameLst>
                                          <p:attrName>style.visibility</p:attrName>
                                        </p:attrNameLst>
                                      </p:cBhvr>
                                      <p:to>
                                        <p:strVal val="hidden"/>
                                      </p:to>
                                    </p:set>
                                  </p:childTnLst>
                                </p:cTn>
                              </p:par>
                            </p:childTnLst>
                          </p:cTn>
                        </p:par>
                        <p:par>
                          <p:cTn id="126" fill="hold">
                            <p:stCondLst>
                              <p:cond delay="500"/>
                            </p:stCondLst>
                            <p:childTnLst>
                              <p:par>
                                <p:cTn id="127" presetID="1" presetClass="entr" presetSubtype="0" fill="hold" grpId="0" nodeType="afterEffect">
                                  <p:stCondLst>
                                    <p:cond delay="0"/>
                                  </p:stCondLst>
                                  <p:childTnLst>
                                    <p:set>
                                      <p:cBhvr>
                                        <p:cTn id="128" dur="1" fill="hold">
                                          <p:stCondLst>
                                            <p:cond delay="0"/>
                                          </p:stCondLst>
                                        </p:cTn>
                                        <p:tgtEl>
                                          <p:spTgt spid="6"/>
                                        </p:tgtEl>
                                        <p:attrNameLst>
                                          <p:attrName>style.visibility</p:attrName>
                                        </p:attrNameLst>
                                      </p:cBhvr>
                                      <p:to>
                                        <p:strVal val="visible"/>
                                      </p:to>
                                    </p:set>
                                  </p:childTnLst>
                                </p:cTn>
                              </p:par>
                            </p:childTnLst>
                          </p:cTn>
                        </p:par>
                        <p:par>
                          <p:cTn id="129" fill="hold">
                            <p:stCondLst>
                              <p:cond delay="500"/>
                            </p:stCondLst>
                            <p:childTnLst>
                              <p:par>
                                <p:cTn id="130" presetID="10" presetClass="entr" presetSubtype="0" fill="hold" grpId="0" nodeType="afterEffect">
                                  <p:stCondLst>
                                    <p:cond delay="0"/>
                                  </p:stCondLst>
                                  <p:childTnLst>
                                    <p:set>
                                      <p:cBhvr>
                                        <p:cTn id="131" dur="1" fill="hold">
                                          <p:stCondLst>
                                            <p:cond delay="0"/>
                                          </p:stCondLst>
                                        </p:cTn>
                                        <p:tgtEl>
                                          <p:spTgt spid="48"/>
                                        </p:tgtEl>
                                        <p:attrNameLst>
                                          <p:attrName>style.visibility</p:attrName>
                                        </p:attrNameLst>
                                      </p:cBhvr>
                                      <p:to>
                                        <p:strVal val="visible"/>
                                      </p:to>
                                    </p:set>
                                    <p:animEffect transition="in" filter="fade">
                                      <p:cBhvr>
                                        <p:cTn id="132" dur="500"/>
                                        <p:tgtEl>
                                          <p:spTgt spid="48"/>
                                        </p:tgtEl>
                                      </p:cBhvr>
                                    </p:animEffect>
                                  </p:childTnLst>
                                </p:cTn>
                              </p:par>
                            </p:childTnLst>
                          </p:cTn>
                        </p:par>
                        <p:par>
                          <p:cTn id="133" fill="hold">
                            <p:stCondLst>
                              <p:cond delay="1000"/>
                            </p:stCondLst>
                            <p:childTnLst>
                              <p:par>
                                <p:cTn id="134" presetID="10" presetClass="entr" presetSubtype="0" fill="hold" grpId="0" nodeType="afterEffect">
                                  <p:stCondLst>
                                    <p:cond delay="0"/>
                                  </p:stCondLst>
                                  <p:childTnLst>
                                    <p:set>
                                      <p:cBhvr>
                                        <p:cTn id="135" dur="1" fill="hold">
                                          <p:stCondLst>
                                            <p:cond delay="0"/>
                                          </p:stCondLst>
                                        </p:cTn>
                                        <p:tgtEl>
                                          <p:spTgt spid="47"/>
                                        </p:tgtEl>
                                        <p:attrNameLst>
                                          <p:attrName>style.visibility</p:attrName>
                                        </p:attrNameLst>
                                      </p:cBhvr>
                                      <p:to>
                                        <p:strVal val="visible"/>
                                      </p:to>
                                    </p:set>
                                    <p:animEffect transition="in" filter="fade">
                                      <p:cBhvr>
                                        <p:cTn id="136" dur="500"/>
                                        <p:tgtEl>
                                          <p:spTgt spid="4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500"/>
                                        <p:tgtEl>
                                          <p:spTgt spid="50"/>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49"/>
                                        </p:tgtEl>
                                        <p:attrNameLst>
                                          <p:attrName>style.visibility</p:attrName>
                                        </p:attrNameLst>
                                      </p:cBhvr>
                                      <p:to>
                                        <p:strVal val="visible"/>
                                      </p:to>
                                    </p:set>
                                    <p:animEffect transition="in" filter="fade">
                                      <p:cBhvr>
                                        <p:cTn id="144" dur="500"/>
                                        <p:tgtEl>
                                          <p:spTgt spid="4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8"/>
                                        </p:tgtEl>
                                        <p:attrNameLst>
                                          <p:attrName>style.visibility</p:attrName>
                                        </p:attrNameLst>
                                      </p:cBhvr>
                                      <p:to>
                                        <p:strVal val="visible"/>
                                      </p:to>
                                    </p:set>
                                    <p:animEffect transition="in" filter="fade">
                                      <p:cBhvr>
                                        <p:cTn id="147" dur="250"/>
                                        <p:tgtEl>
                                          <p:spTgt spid="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45"/>
                                        </p:tgtEl>
                                        <p:attrNameLst>
                                          <p:attrName>style.visibility</p:attrName>
                                        </p:attrNameLst>
                                      </p:cBhvr>
                                      <p:to>
                                        <p:strVal val="visible"/>
                                      </p:to>
                                    </p:set>
                                    <p:animEffect transition="in" filter="wipe(left)">
                                      <p:cBhvr>
                                        <p:cTn id="152" dur="5000"/>
                                        <p:tgtEl>
                                          <p:spTgt spid="45"/>
                                        </p:tgtEl>
                                      </p:cBhvr>
                                    </p:animEffect>
                                  </p:childTnLst>
                                </p:cTn>
                              </p:par>
                              <p:par>
                                <p:cTn id="153" presetID="22" presetClass="exit" presetSubtype="8" fill="hold" grpId="1" nodeType="withEffect">
                                  <p:stCondLst>
                                    <p:cond delay="0"/>
                                  </p:stCondLst>
                                  <p:childTnLst>
                                    <p:animEffect transition="out" filter="wipe(left)">
                                      <p:cBhvr>
                                        <p:cTn id="154" dur="5000"/>
                                        <p:tgtEl>
                                          <p:spTgt spid="49"/>
                                        </p:tgtEl>
                                      </p:cBhvr>
                                    </p:animEffect>
                                    <p:set>
                                      <p:cBhvr>
                                        <p:cTn id="155" dur="1" fill="hold">
                                          <p:stCondLst>
                                            <p:cond delay="4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48" grpId="0">
        <p:bldAsOne/>
      </p:bldGraphic>
      <p:bldP spid="8" grpId="0" animBg="1"/>
      <p:bldGraphic spid="49" grpId="0">
        <p:bldAsOne/>
      </p:bldGraphic>
      <p:bldGraphic spid="49" grpId="1">
        <p:bldAsOne/>
      </p:bldGraphic>
      <p:bldGraphic spid="45" grpId="0">
        <p:bldAsOne/>
      </p:bldGraphic>
      <p:bldP spid="47"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6028-51E5-4CE8-BFE7-58566AF42E15}"/>
              </a:ext>
            </a:extLst>
          </p:cNvPr>
          <p:cNvSpPr>
            <a:spLocks noGrp="1"/>
          </p:cNvSpPr>
          <p:nvPr>
            <p:ph type="title"/>
          </p:nvPr>
        </p:nvSpPr>
        <p:spPr/>
        <p:txBody>
          <a:bodyPr/>
          <a:lstStyle/>
          <a:p>
            <a:r>
              <a:rPr lang="en-US"/>
              <a:t>Plug Load Savings Results</a:t>
            </a:r>
          </a:p>
        </p:txBody>
      </p:sp>
      <p:sp>
        <p:nvSpPr>
          <p:cNvPr id="5" name="Slide Number Placeholder 4">
            <a:extLst>
              <a:ext uri="{FF2B5EF4-FFF2-40B4-BE49-F238E27FC236}">
                <a16:creationId xmlns:a16="http://schemas.microsoft.com/office/drawing/2014/main" id="{BE3EC693-45E9-4CDC-B6AE-FF4ECBB839E4}"/>
              </a:ext>
            </a:extLst>
          </p:cNvPr>
          <p:cNvSpPr>
            <a:spLocks noGrp="1"/>
          </p:cNvSpPr>
          <p:nvPr>
            <p:ph type="sldNum" sz="quarter" idx="12"/>
          </p:nvPr>
        </p:nvSpPr>
        <p:spPr/>
        <p:txBody>
          <a:bodyPr/>
          <a:lstStyle/>
          <a:p>
            <a:fld id="{38EA6B26-9CA0-4144-9BE8-9A34F496FA80}" type="slidenum">
              <a:rPr lang="en-US" smtClean="0"/>
              <a:pPr/>
              <a:t>8</a:t>
            </a:fld>
            <a:endParaRPr lang="en-US"/>
          </a:p>
        </p:txBody>
      </p:sp>
      <p:sp>
        <p:nvSpPr>
          <p:cNvPr id="8" name="Rectangle 7">
            <a:extLst>
              <a:ext uri="{FF2B5EF4-FFF2-40B4-BE49-F238E27FC236}">
                <a16:creationId xmlns:a16="http://schemas.microsoft.com/office/drawing/2014/main" id="{CB1E4EB2-6B1B-4387-ADFC-43DB42FF068B}"/>
              </a:ext>
            </a:extLst>
          </p:cNvPr>
          <p:cNvSpPr/>
          <p:nvPr/>
        </p:nvSpPr>
        <p:spPr>
          <a:xfrm>
            <a:off x="569679" y="2863481"/>
            <a:ext cx="3876845" cy="8229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3126713-094A-43F7-8759-020D558A4CB3}"/>
              </a:ext>
            </a:extLst>
          </p:cNvPr>
          <p:cNvSpPr/>
          <p:nvPr/>
        </p:nvSpPr>
        <p:spPr>
          <a:xfrm>
            <a:off x="569679" y="2043424"/>
            <a:ext cx="387684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5599D0-A475-4174-A221-7705FE8B42FD}"/>
              </a:ext>
            </a:extLst>
          </p:cNvPr>
          <p:cNvSpPr/>
          <p:nvPr/>
        </p:nvSpPr>
        <p:spPr>
          <a:xfrm>
            <a:off x="569679" y="4466337"/>
            <a:ext cx="3876845" cy="82296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9D71BE-8460-4AA9-AEA4-645EC3F002F4}"/>
              </a:ext>
            </a:extLst>
          </p:cNvPr>
          <p:cNvSpPr/>
          <p:nvPr/>
        </p:nvSpPr>
        <p:spPr>
          <a:xfrm>
            <a:off x="569679" y="3641368"/>
            <a:ext cx="387684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B3F402-6F88-4107-A12C-2FDCD44404AE}"/>
              </a:ext>
            </a:extLst>
          </p:cNvPr>
          <p:cNvSpPr/>
          <p:nvPr/>
        </p:nvSpPr>
        <p:spPr>
          <a:xfrm>
            <a:off x="569679" y="5272268"/>
            <a:ext cx="3876845" cy="822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30A8E5-4E0E-47B3-A2E0-57AD0E6EA953}"/>
              </a:ext>
            </a:extLst>
          </p:cNvPr>
          <p:cNvSpPr/>
          <p:nvPr/>
        </p:nvSpPr>
        <p:spPr>
          <a:xfrm>
            <a:off x="2451739" y="1309006"/>
            <a:ext cx="1997366" cy="4776990"/>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581B1A5-E7F8-40DD-997E-26252E664D1C}"/>
              </a:ext>
            </a:extLst>
          </p:cNvPr>
          <p:cNvSpPr/>
          <p:nvPr/>
        </p:nvSpPr>
        <p:spPr>
          <a:xfrm>
            <a:off x="569679" y="1309006"/>
            <a:ext cx="1883453" cy="4776990"/>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Traffic light with solid fill">
            <a:extLst>
              <a:ext uri="{FF2B5EF4-FFF2-40B4-BE49-F238E27FC236}">
                <a16:creationId xmlns:a16="http://schemas.microsoft.com/office/drawing/2014/main" id="{78789E6B-794B-48FB-B3A6-6621D98E888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335" y="3000641"/>
            <a:ext cx="548640" cy="548640"/>
          </a:xfrm>
          <a:prstGeom prst="rect">
            <a:avLst/>
          </a:prstGeom>
        </p:spPr>
      </p:pic>
      <p:pic>
        <p:nvPicPr>
          <p:cNvPr id="20" name="Graphic 19" descr="City with solid fill">
            <a:extLst>
              <a:ext uri="{FF2B5EF4-FFF2-40B4-BE49-F238E27FC236}">
                <a16:creationId xmlns:a16="http://schemas.microsoft.com/office/drawing/2014/main" id="{F504FD15-2616-4B21-91D9-0733FC423D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3335" y="3778528"/>
            <a:ext cx="548640" cy="548640"/>
          </a:xfrm>
          <a:prstGeom prst="rect">
            <a:avLst/>
          </a:prstGeom>
        </p:spPr>
      </p:pic>
      <p:pic>
        <p:nvPicPr>
          <p:cNvPr id="21" name="Graphic 20" descr="Doctor female with solid fill">
            <a:extLst>
              <a:ext uri="{FF2B5EF4-FFF2-40B4-BE49-F238E27FC236}">
                <a16:creationId xmlns:a16="http://schemas.microsoft.com/office/drawing/2014/main" id="{B2D705AE-7C6D-4A0C-BFF2-9475C4F4729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83335" y="4603497"/>
            <a:ext cx="548640" cy="548640"/>
          </a:xfrm>
          <a:prstGeom prst="rect">
            <a:avLst/>
          </a:prstGeom>
        </p:spPr>
      </p:pic>
      <p:pic>
        <p:nvPicPr>
          <p:cNvPr id="22" name="Graphic 21" descr="Dump truck with solid fill">
            <a:extLst>
              <a:ext uri="{FF2B5EF4-FFF2-40B4-BE49-F238E27FC236}">
                <a16:creationId xmlns:a16="http://schemas.microsoft.com/office/drawing/2014/main" id="{037430C5-2FC4-4B5C-A0F0-2EF21CB3D41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3335" y="5409428"/>
            <a:ext cx="548640" cy="548640"/>
          </a:xfrm>
          <a:prstGeom prst="rect">
            <a:avLst/>
          </a:prstGeom>
        </p:spPr>
      </p:pic>
      <p:pic>
        <p:nvPicPr>
          <p:cNvPr id="23" name="Graphic 22" descr="Graduation cap with solid fill">
            <a:extLst>
              <a:ext uri="{FF2B5EF4-FFF2-40B4-BE49-F238E27FC236}">
                <a16:creationId xmlns:a16="http://schemas.microsoft.com/office/drawing/2014/main" id="{7713BF64-57F2-4696-8C02-5CA18CFD852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83335" y="2180584"/>
            <a:ext cx="548640" cy="548640"/>
          </a:xfrm>
          <a:prstGeom prst="rect">
            <a:avLst/>
          </a:prstGeom>
        </p:spPr>
      </p:pic>
      <p:sp>
        <p:nvSpPr>
          <p:cNvPr id="24" name="TextBox 23">
            <a:extLst>
              <a:ext uri="{FF2B5EF4-FFF2-40B4-BE49-F238E27FC236}">
                <a16:creationId xmlns:a16="http://schemas.microsoft.com/office/drawing/2014/main" id="{0D20E10B-D252-472A-A398-320F725C287C}"/>
              </a:ext>
            </a:extLst>
          </p:cNvPr>
          <p:cNvSpPr txBox="1"/>
          <p:nvPr/>
        </p:nvSpPr>
        <p:spPr>
          <a:xfrm>
            <a:off x="1557223" y="2264257"/>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A</a:t>
            </a:r>
          </a:p>
        </p:txBody>
      </p:sp>
      <p:sp>
        <p:nvSpPr>
          <p:cNvPr id="25" name="TextBox 24">
            <a:extLst>
              <a:ext uri="{FF2B5EF4-FFF2-40B4-BE49-F238E27FC236}">
                <a16:creationId xmlns:a16="http://schemas.microsoft.com/office/drawing/2014/main" id="{106A446F-3B02-4378-A7EC-004C8C041F38}"/>
              </a:ext>
            </a:extLst>
          </p:cNvPr>
          <p:cNvSpPr txBox="1"/>
          <p:nvPr/>
        </p:nvSpPr>
        <p:spPr>
          <a:xfrm>
            <a:off x="2622779" y="2226816"/>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353</a:t>
            </a:r>
          </a:p>
        </p:txBody>
      </p:sp>
      <p:graphicFrame>
        <p:nvGraphicFramePr>
          <p:cNvPr id="26" name="Chart 25">
            <a:extLst>
              <a:ext uri="{FF2B5EF4-FFF2-40B4-BE49-F238E27FC236}">
                <a16:creationId xmlns:a16="http://schemas.microsoft.com/office/drawing/2014/main" id="{749E61C6-305B-419C-AF33-4C95B32BA07A}"/>
              </a:ext>
            </a:extLst>
          </p:cNvPr>
          <p:cNvGraphicFramePr/>
          <p:nvPr>
            <p:extLst>
              <p:ext uri="{D42A27DB-BD31-4B8C-83A1-F6EECF244321}">
                <p14:modId xmlns:p14="http://schemas.microsoft.com/office/powerpoint/2010/main" val="897464985"/>
              </p:ext>
            </p:extLst>
          </p:nvPr>
        </p:nvGraphicFramePr>
        <p:xfrm>
          <a:off x="3594511" y="2102165"/>
          <a:ext cx="700919" cy="705478"/>
        </p:xfrm>
        <a:graphic>
          <a:graphicData uri="http://schemas.openxmlformats.org/drawingml/2006/chart">
            <c:chart xmlns:c="http://schemas.openxmlformats.org/drawingml/2006/chart" xmlns:r="http://schemas.openxmlformats.org/officeDocument/2006/relationships" r:id="rId13"/>
          </a:graphicData>
        </a:graphic>
      </p:graphicFrame>
      <p:sp>
        <p:nvSpPr>
          <p:cNvPr id="27" name="TextBox 26">
            <a:extLst>
              <a:ext uri="{FF2B5EF4-FFF2-40B4-BE49-F238E27FC236}">
                <a16:creationId xmlns:a16="http://schemas.microsoft.com/office/drawing/2014/main" id="{8663990D-8F83-4DE2-BBB0-CA9674973663}"/>
              </a:ext>
            </a:extLst>
          </p:cNvPr>
          <p:cNvSpPr txBox="1"/>
          <p:nvPr/>
        </p:nvSpPr>
        <p:spPr>
          <a:xfrm>
            <a:off x="821270" y="1325446"/>
            <a:ext cx="1401838"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Site</a:t>
            </a:r>
          </a:p>
        </p:txBody>
      </p:sp>
      <p:sp>
        <p:nvSpPr>
          <p:cNvPr id="28" name="TextBox 27">
            <a:extLst>
              <a:ext uri="{FF2B5EF4-FFF2-40B4-BE49-F238E27FC236}">
                <a16:creationId xmlns:a16="http://schemas.microsoft.com/office/drawing/2014/main" id="{4EB7BA01-67E2-4585-B247-4D7BC1C46131}"/>
              </a:ext>
            </a:extLst>
          </p:cNvPr>
          <p:cNvSpPr txBox="1"/>
          <p:nvPr/>
        </p:nvSpPr>
        <p:spPr>
          <a:xfrm>
            <a:off x="2564897" y="1325446"/>
            <a:ext cx="1828800" cy="652336"/>
          </a:xfrm>
          <a:prstGeom prst="rect">
            <a:avLst/>
          </a:prstGeom>
        </p:spPr>
        <p:txBody>
          <a:bodyPr vert="horz" wrap="square" lIns="91440" tIns="45720" rIns="91440" bIns="45720" rtlCol="0" anchor="ctr">
            <a:normAutofit/>
          </a:bodyPr>
          <a:lstStyle/>
          <a:p>
            <a:pPr algn="ctr"/>
            <a:r>
              <a:rPr lang="en-US" b="1">
                <a:solidFill>
                  <a:schemeClr val="bg1"/>
                </a:solidFill>
                <a:latin typeface="Segoe UI Light" panose="020B0502040204020203" pitchFamily="34" charset="0"/>
                <a:cs typeface="Segoe UI Light" panose="020B0502040204020203" pitchFamily="34" charset="0"/>
              </a:rPr>
              <a:t>Plug load savings </a:t>
            </a:r>
            <a:r>
              <a:rPr lang="en-US">
                <a:solidFill>
                  <a:schemeClr val="bg1"/>
                </a:solidFill>
                <a:latin typeface="Segoe UI Light" panose="020B0502040204020203" pitchFamily="34" charset="0"/>
                <a:cs typeface="Segoe UI Light" panose="020B0502040204020203" pitchFamily="34" charset="0"/>
              </a:rPr>
              <a:t>(kWh/</a:t>
            </a:r>
            <a:r>
              <a:rPr lang="en-US" err="1">
                <a:solidFill>
                  <a:schemeClr val="bg1"/>
                </a:solidFill>
                <a:latin typeface="Segoe UI Light" panose="020B0502040204020203" pitchFamily="34" charset="0"/>
                <a:cs typeface="Segoe UI Light" panose="020B0502040204020203" pitchFamily="34" charset="0"/>
              </a:rPr>
              <a:t>yr</a:t>
            </a:r>
            <a:r>
              <a:rPr lang="en-US">
                <a:solidFill>
                  <a:schemeClr val="bg1"/>
                </a:solidFill>
                <a:latin typeface="Segoe UI Light" panose="020B0502040204020203" pitchFamily="34" charset="0"/>
                <a:cs typeface="Segoe UI Light" panose="020B0502040204020203" pitchFamily="34" charset="0"/>
              </a:rPr>
              <a:t>)</a:t>
            </a:r>
          </a:p>
        </p:txBody>
      </p:sp>
      <p:sp>
        <p:nvSpPr>
          <p:cNvPr id="33" name="TextBox 32">
            <a:extLst>
              <a:ext uri="{FF2B5EF4-FFF2-40B4-BE49-F238E27FC236}">
                <a16:creationId xmlns:a16="http://schemas.microsoft.com/office/drawing/2014/main" id="{9F4A5636-BCAD-4E60-AC8E-B07DDDEA02A9}"/>
              </a:ext>
            </a:extLst>
          </p:cNvPr>
          <p:cNvSpPr txBox="1"/>
          <p:nvPr/>
        </p:nvSpPr>
        <p:spPr>
          <a:xfrm>
            <a:off x="1557223" y="3084314"/>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B</a:t>
            </a:r>
          </a:p>
        </p:txBody>
      </p:sp>
      <p:sp>
        <p:nvSpPr>
          <p:cNvPr id="34" name="TextBox 33">
            <a:extLst>
              <a:ext uri="{FF2B5EF4-FFF2-40B4-BE49-F238E27FC236}">
                <a16:creationId xmlns:a16="http://schemas.microsoft.com/office/drawing/2014/main" id="{D8694FB2-9626-4294-9315-F26CA7B4638D}"/>
              </a:ext>
            </a:extLst>
          </p:cNvPr>
          <p:cNvSpPr txBox="1"/>
          <p:nvPr/>
        </p:nvSpPr>
        <p:spPr>
          <a:xfrm>
            <a:off x="1557223" y="3862201"/>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C</a:t>
            </a:r>
          </a:p>
        </p:txBody>
      </p:sp>
      <p:sp>
        <p:nvSpPr>
          <p:cNvPr id="35" name="TextBox 34">
            <a:extLst>
              <a:ext uri="{FF2B5EF4-FFF2-40B4-BE49-F238E27FC236}">
                <a16:creationId xmlns:a16="http://schemas.microsoft.com/office/drawing/2014/main" id="{C73E8C4B-91FF-41F9-9126-6978BA5B63BD}"/>
              </a:ext>
            </a:extLst>
          </p:cNvPr>
          <p:cNvSpPr txBox="1"/>
          <p:nvPr/>
        </p:nvSpPr>
        <p:spPr>
          <a:xfrm>
            <a:off x="1557223" y="4687170"/>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D</a:t>
            </a:r>
          </a:p>
        </p:txBody>
      </p:sp>
      <p:sp>
        <p:nvSpPr>
          <p:cNvPr id="36" name="TextBox 35">
            <a:extLst>
              <a:ext uri="{FF2B5EF4-FFF2-40B4-BE49-F238E27FC236}">
                <a16:creationId xmlns:a16="http://schemas.microsoft.com/office/drawing/2014/main" id="{A6C03316-A900-47BA-B4FE-F0497FD04A26}"/>
              </a:ext>
            </a:extLst>
          </p:cNvPr>
          <p:cNvSpPr txBox="1"/>
          <p:nvPr/>
        </p:nvSpPr>
        <p:spPr>
          <a:xfrm>
            <a:off x="1557223" y="5493101"/>
            <a:ext cx="660400" cy="381295"/>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E</a:t>
            </a:r>
          </a:p>
        </p:txBody>
      </p:sp>
      <p:sp>
        <p:nvSpPr>
          <p:cNvPr id="40" name="TextBox 39">
            <a:extLst>
              <a:ext uri="{FF2B5EF4-FFF2-40B4-BE49-F238E27FC236}">
                <a16:creationId xmlns:a16="http://schemas.microsoft.com/office/drawing/2014/main" id="{0E23FB90-FE06-403A-9CFE-F3DF449DA574}"/>
              </a:ext>
            </a:extLst>
          </p:cNvPr>
          <p:cNvSpPr txBox="1"/>
          <p:nvPr/>
        </p:nvSpPr>
        <p:spPr>
          <a:xfrm>
            <a:off x="2622779" y="3046873"/>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1,092</a:t>
            </a:r>
          </a:p>
        </p:txBody>
      </p:sp>
      <p:graphicFrame>
        <p:nvGraphicFramePr>
          <p:cNvPr id="41" name="Chart 40">
            <a:extLst>
              <a:ext uri="{FF2B5EF4-FFF2-40B4-BE49-F238E27FC236}">
                <a16:creationId xmlns:a16="http://schemas.microsoft.com/office/drawing/2014/main" id="{2728A71D-2FAC-4153-A53E-13437179CC7E}"/>
              </a:ext>
            </a:extLst>
          </p:cNvPr>
          <p:cNvGraphicFramePr/>
          <p:nvPr>
            <p:extLst>
              <p:ext uri="{D42A27DB-BD31-4B8C-83A1-F6EECF244321}">
                <p14:modId xmlns:p14="http://schemas.microsoft.com/office/powerpoint/2010/main" val="4076244259"/>
              </p:ext>
            </p:extLst>
          </p:nvPr>
        </p:nvGraphicFramePr>
        <p:xfrm>
          <a:off x="3594511" y="2922222"/>
          <a:ext cx="700919" cy="705478"/>
        </p:xfrm>
        <a:graphic>
          <a:graphicData uri="http://schemas.openxmlformats.org/drawingml/2006/chart">
            <c:chart xmlns:c="http://schemas.openxmlformats.org/drawingml/2006/chart" xmlns:r="http://schemas.openxmlformats.org/officeDocument/2006/relationships" r:id="rId14"/>
          </a:graphicData>
        </a:graphic>
      </p:graphicFrame>
      <p:sp>
        <p:nvSpPr>
          <p:cNvPr id="44" name="TextBox 43">
            <a:extLst>
              <a:ext uri="{FF2B5EF4-FFF2-40B4-BE49-F238E27FC236}">
                <a16:creationId xmlns:a16="http://schemas.microsoft.com/office/drawing/2014/main" id="{2F9BF60F-143D-48DF-A93B-558DF79FE33A}"/>
              </a:ext>
            </a:extLst>
          </p:cNvPr>
          <p:cNvSpPr txBox="1"/>
          <p:nvPr/>
        </p:nvSpPr>
        <p:spPr>
          <a:xfrm>
            <a:off x="2622779" y="3824760"/>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1,975</a:t>
            </a:r>
          </a:p>
        </p:txBody>
      </p:sp>
      <p:graphicFrame>
        <p:nvGraphicFramePr>
          <p:cNvPr id="45" name="Chart 44">
            <a:extLst>
              <a:ext uri="{FF2B5EF4-FFF2-40B4-BE49-F238E27FC236}">
                <a16:creationId xmlns:a16="http://schemas.microsoft.com/office/drawing/2014/main" id="{B4169C5B-40B5-44F9-A315-AC9F8D5A45C8}"/>
              </a:ext>
            </a:extLst>
          </p:cNvPr>
          <p:cNvGraphicFramePr/>
          <p:nvPr>
            <p:extLst>
              <p:ext uri="{D42A27DB-BD31-4B8C-83A1-F6EECF244321}">
                <p14:modId xmlns:p14="http://schemas.microsoft.com/office/powerpoint/2010/main" val="82825246"/>
              </p:ext>
            </p:extLst>
          </p:nvPr>
        </p:nvGraphicFramePr>
        <p:xfrm>
          <a:off x="3594511" y="3700109"/>
          <a:ext cx="700919" cy="705478"/>
        </p:xfrm>
        <a:graphic>
          <a:graphicData uri="http://schemas.openxmlformats.org/drawingml/2006/chart">
            <c:chart xmlns:c="http://schemas.openxmlformats.org/drawingml/2006/chart" xmlns:r="http://schemas.openxmlformats.org/officeDocument/2006/relationships" r:id="rId15"/>
          </a:graphicData>
        </a:graphic>
      </p:graphicFrame>
      <p:sp>
        <p:nvSpPr>
          <p:cNvPr id="48" name="TextBox 47">
            <a:extLst>
              <a:ext uri="{FF2B5EF4-FFF2-40B4-BE49-F238E27FC236}">
                <a16:creationId xmlns:a16="http://schemas.microsoft.com/office/drawing/2014/main" id="{B61F14D4-636C-4884-B066-2A869C4ABC4F}"/>
              </a:ext>
            </a:extLst>
          </p:cNvPr>
          <p:cNvSpPr txBox="1"/>
          <p:nvPr/>
        </p:nvSpPr>
        <p:spPr>
          <a:xfrm>
            <a:off x="2622779" y="4649729"/>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1,075</a:t>
            </a:r>
          </a:p>
        </p:txBody>
      </p:sp>
      <p:graphicFrame>
        <p:nvGraphicFramePr>
          <p:cNvPr id="49" name="Chart 48">
            <a:extLst>
              <a:ext uri="{FF2B5EF4-FFF2-40B4-BE49-F238E27FC236}">
                <a16:creationId xmlns:a16="http://schemas.microsoft.com/office/drawing/2014/main" id="{EB501816-E905-43D9-BEDD-FDAB5D2341F9}"/>
              </a:ext>
            </a:extLst>
          </p:cNvPr>
          <p:cNvGraphicFramePr/>
          <p:nvPr>
            <p:extLst>
              <p:ext uri="{D42A27DB-BD31-4B8C-83A1-F6EECF244321}">
                <p14:modId xmlns:p14="http://schemas.microsoft.com/office/powerpoint/2010/main" val="2371345157"/>
              </p:ext>
            </p:extLst>
          </p:nvPr>
        </p:nvGraphicFramePr>
        <p:xfrm>
          <a:off x="3594511" y="4525078"/>
          <a:ext cx="700919" cy="705478"/>
        </p:xfrm>
        <a:graphic>
          <a:graphicData uri="http://schemas.openxmlformats.org/drawingml/2006/chart">
            <c:chart xmlns:c="http://schemas.openxmlformats.org/drawingml/2006/chart" xmlns:r="http://schemas.openxmlformats.org/officeDocument/2006/relationships" r:id="rId16"/>
          </a:graphicData>
        </a:graphic>
      </p:graphicFrame>
      <p:sp>
        <p:nvSpPr>
          <p:cNvPr id="52" name="TextBox 51">
            <a:extLst>
              <a:ext uri="{FF2B5EF4-FFF2-40B4-BE49-F238E27FC236}">
                <a16:creationId xmlns:a16="http://schemas.microsoft.com/office/drawing/2014/main" id="{272203AD-A524-437E-BC7F-A8395C0A3DAF}"/>
              </a:ext>
            </a:extLst>
          </p:cNvPr>
          <p:cNvSpPr txBox="1"/>
          <p:nvPr/>
        </p:nvSpPr>
        <p:spPr>
          <a:xfrm>
            <a:off x="2622779" y="5455660"/>
            <a:ext cx="1051178" cy="456177"/>
          </a:xfrm>
          <a:prstGeom prst="rect">
            <a:avLst/>
          </a:prstGeom>
        </p:spPr>
        <p:txBody>
          <a:bodyPr vert="horz" wrap="square" lIns="91440" tIns="45720" rIns="91440" bIns="45720" rtlCol="0">
            <a:normAutofit/>
          </a:bodyPr>
          <a:lstStyle/>
          <a:p>
            <a:pPr algn="ctr"/>
            <a:r>
              <a:rPr lang="en-US">
                <a:solidFill>
                  <a:schemeClr val="bg1"/>
                </a:solidFill>
                <a:latin typeface="Segoe UI Light" panose="020B0502040204020203" pitchFamily="34" charset="0"/>
                <a:cs typeface="Segoe UI Light" panose="020B0502040204020203" pitchFamily="34" charset="0"/>
              </a:rPr>
              <a:t>1,083</a:t>
            </a:r>
          </a:p>
        </p:txBody>
      </p:sp>
      <p:graphicFrame>
        <p:nvGraphicFramePr>
          <p:cNvPr id="53" name="Chart 52">
            <a:extLst>
              <a:ext uri="{FF2B5EF4-FFF2-40B4-BE49-F238E27FC236}">
                <a16:creationId xmlns:a16="http://schemas.microsoft.com/office/drawing/2014/main" id="{F48A2C00-8158-4F32-A486-3BB95D58B68E}"/>
              </a:ext>
            </a:extLst>
          </p:cNvPr>
          <p:cNvGraphicFramePr/>
          <p:nvPr>
            <p:extLst>
              <p:ext uri="{D42A27DB-BD31-4B8C-83A1-F6EECF244321}">
                <p14:modId xmlns:p14="http://schemas.microsoft.com/office/powerpoint/2010/main" val="2531456359"/>
              </p:ext>
            </p:extLst>
          </p:nvPr>
        </p:nvGraphicFramePr>
        <p:xfrm>
          <a:off x="3594511" y="5331009"/>
          <a:ext cx="700919" cy="705478"/>
        </p:xfrm>
        <a:graphic>
          <a:graphicData uri="http://schemas.openxmlformats.org/drawingml/2006/chart">
            <c:chart xmlns:c="http://schemas.openxmlformats.org/drawingml/2006/chart" xmlns:r="http://schemas.openxmlformats.org/officeDocument/2006/relationships" r:id="rId17"/>
          </a:graphicData>
        </a:graphic>
      </p:graphicFrame>
      <p:pic>
        <p:nvPicPr>
          <p:cNvPr id="1026" name="Picture 2">
            <a:extLst>
              <a:ext uri="{FF2B5EF4-FFF2-40B4-BE49-F238E27FC236}">
                <a16:creationId xmlns:a16="http://schemas.microsoft.com/office/drawing/2014/main" id="{B3A87F6E-0CB0-4C84-ABBF-D6F47B9F18A6}"/>
              </a:ext>
            </a:extLst>
          </p:cNvPr>
          <p:cNvPicPr>
            <a:picLocks noChangeAspect="1" noChangeArrowheads="1"/>
          </p:cNvPicPr>
          <p:nvPr/>
        </p:nvPicPr>
        <p:blipFill rotWithShape="1">
          <a:blip r:embed="rId18" cstate="hqprint">
            <a:extLst>
              <a:ext uri="{28A0092B-C50C-407E-A947-70E740481C1C}">
                <a14:useLocalDpi xmlns:a14="http://schemas.microsoft.com/office/drawing/2010/main"/>
              </a:ext>
            </a:extLst>
          </a:blip>
          <a:srcRect b="-156"/>
          <a:stretch/>
        </p:blipFill>
        <p:spPr bwMode="auto">
          <a:xfrm>
            <a:off x="8489482" y="1309006"/>
            <a:ext cx="3495695" cy="4769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4B5F6E3-A7DD-4DC0-8067-631F09182771}"/>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5049112" y="3716496"/>
            <a:ext cx="3158238" cy="236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D61138-8582-4B65-804E-93F3FC35C3F4}"/>
              </a:ext>
            </a:extLst>
          </p:cNvPr>
          <p:cNvPicPr>
            <a:picLocks noChangeAspect="1" noChangeArrowheads="1"/>
          </p:cNvPicPr>
          <p:nvPr/>
        </p:nvPicPr>
        <p:blipFill rotWithShape="1">
          <a:blip r:embed="rId20" cstate="hqprint">
            <a:extLst>
              <a:ext uri="{28A0092B-C50C-407E-A947-70E740481C1C}">
                <a14:useLocalDpi xmlns:a14="http://schemas.microsoft.com/office/drawing/2010/main"/>
              </a:ext>
            </a:extLst>
          </a:blip>
          <a:srcRect/>
          <a:stretch/>
        </p:blipFill>
        <p:spPr bwMode="auto">
          <a:xfrm>
            <a:off x="5049112" y="1300633"/>
            <a:ext cx="3209986" cy="225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096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01B2FF30-F14F-4D5C-BD59-3FCFA216E176}"/>
              </a:ext>
            </a:extLst>
          </p:cNvPr>
          <p:cNvSpPr/>
          <p:nvPr/>
        </p:nvSpPr>
        <p:spPr>
          <a:xfrm>
            <a:off x="6297019" y="2899375"/>
            <a:ext cx="5568696" cy="3419050"/>
          </a:xfrm>
          <a:prstGeom prst="rect">
            <a:avLst/>
          </a:prstGeom>
          <a:solidFill>
            <a:schemeClr val="accent5">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C6919-EE55-4CB8-9F67-36A2A0636F6C}"/>
              </a:ext>
            </a:extLst>
          </p:cNvPr>
          <p:cNvSpPr>
            <a:spLocks noGrp="1"/>
          </p:cNvSpPr>
          <p:nvPr>
            <p:ph type="title"/>
          </p:nvPr>
        </p:nvSpPr>
        <p:spPr/>
        <p:txBody>
          <a:bodyPr/>
          <a:lstStyle/>
          <a:p>
            <a:r>
              <a:rPr lang="en-US"/>
              <a:t>HVAC Savings Methodology</a:t>
            </a:r>
          </a:p>
        </p:txBody>
      </p:sp>
      <p:sp>
        <p:nvSpPr>
          <p:cNvPr id="5" name="Slide Number Placeholder 4">
            <a:extLst>
              <a:ext uri="{FF2B5EF4-FFF2-40B4-BE49-F238E27FC236}">
                <a16:creationId xmlns:a16="http://schemas.microsoft.com/office/drawing/2014/main" id="{C539D428-B9E6-4002-96E1-E2D1026FBE8C}"/>
              </a:ext>
            </a:extLst>
          </p:cNvPr>
          <p:cNvSpPr>
            <a:spLocks noGrp="1"/>
          </p:cNvSpPr>
          <p:nvPr>
            <p:ph type="sldNum" sz="quarter" idx="12"/>
          </p:nvPr>
        </p:nvSpPr>
        <p:spPr/>
        <p:txBody>
          <a:bodyPr/>
          <a:lstStyle/>
          <a:p>
            <a:fld id="{38EA6B26-9CA0-4144-9BE8-9A34F496FA80}" type="slidenum">
              <a:rPr lang="en-US" smtClean="0"/>
              <a:pPr/>
              <a:t>9</a:t>
            </a:fld>
            <a:endParaRPr lang="en-US"/>
          </a:p>
        </p:txBody>
      </p:sp>
      <p:sp>
        <p:nvSpPr>
          <p:cNvPr id="121" name="Rectangle 120">
            <a:extLst>
              <a:ext uri="{FF2B5EF4-FFF2-40B4-BE49-F238E27FC236}">
                <a16:creationId xmlns:a16="http://schemas.microsoft.com/office/drawing/2014/main" id="{0436E97B-0B5F-4AEB-B4AC-B55F302613FA}"/>
              </a:ext>
            </a:extLst>
          </p:cNvPr>
          <p:cNvSpPr/>
          <p:nvPr/>
        </p:nvSpPr>
        <p:spPr>
          <a:xfrm>
            <a:off x="295402" y="2901355"/>
            <a:ext cx="5568968" cy="3417070"/>
          </a:xfrm>
          <a:prstGeom prst="rect">
            <a:avLst/>
          </a:prstGeom>
          <a:solidFill>
            <a:schemeClr val="accent5">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2B0C3A18-76AA-41A5-9C81-84B78BF59529}"/>
              </a:ext>
            </a:extLst>
          </p:cNvPr>
          <p:cNvSpPr txBox="1"/>
          <p:nvPr/>
        </p:nvSpPr>
        <p:spPr>
          <a:xfrm>
            <a:off x="6442180" y="1310612"/>
            <a:ext cx="3865867" cy="1446550"/>
          </a:xfrm>
          <a:prstGeom prst="rect">
            <a:avLst/>
          </a:prstGeom>
          <a:noFill/>
        </p:spPr>
        <p:txBody>
          <a:bodyPr wrap="square" rtlCol="0">
            <a:spAutoFit/>
          </a:bodyPr>
          <a:lstStyle/>
          <a:p>
            <a:r>
              <a:rPr lang="en-US" sz="2800" b="1">
                <a:solidFill>
                  <a:schemeClr val="bg1"/>
                </a:solidFill>
                <a:latin typeface="Segoe UI Light" panose="020B0502040204020203" pitchFamily="34" charset="0"/>
                <a:cs typeface="Segoe UI Light" panose="020B0502040204020203" pitchFamily="34" charset="0"/>
              </a:rPr>
              <a:t>VAV box consumption:</a:t>
            </a:r>
          </a:p>
          <a:p>
            <a:endParaRPr lang="en-US" sz="2000">
              <a:solidFill>
                <a:schemeClr val="bg1"/>
              </a:solidFill>
              <a:latin typeface="Segoe UI Light" panose="020B0502040204020203" pitchFamily="34" charset="0"/>
              <a:cs typeface="Segoe UI Light" panose="020B0502040204020203" pitchFamily="34" charset="0"/>
            </a:endParaRPr>
          </a:p>
          <a:p>
            <a:r>
              <a:rPr lang="en-US" sz="2000" b="1">
                <a:solidFill>
                  <a:schemeClr val="bg1"/>
                </a:solidFill>
                <a:latin typeface="Segoe UI Light" panose="020B0502040204020203" pitchFamily="34" charset="0"/>
                <a:cs typeface="Segoe UI Light" panose="020B0502040204020203" pitchFamily="34" charset="0"/>
              </a:rPr>
              <a:t>Hydronic reheat</a:t>
            </a:r>
            <a:r>
              <a:rPr lang="en-US" sz="2000">
                <a:solidFill>
                  <a:schemeClr val="bg1"/>
                </a:solidFill>
                <a:latin typeface="Segoe UI Light" panose="020B0502040204020203" pitchFamily="34" charset="0"/>
                <a:cs typeface="Segoe UI Light" panose="020B0502040204020203" pitchFamily="34" charset="0"/>
              </a:rPr>
              <a:t> energy</a:t>
            </a:r>
          </a:p>
          <a:p>
            <a:r>
              <a:rPr lang="en-US" sz="2000" b="1">
                <a:solidFill>
                  <a:schemeClr val="bg1"/>
                </a:solidFill>
                <a:latin typeface="Segoe UI Light" panose="020B0502040204020203" pitchFamily="34" charset="0"/>
                <a:cs typeface="Segoe UI Light" panose="020B0502040204020203" pitchFamily="34" charset="0"/>
              </a:rPr>
              <a:t>Fan energy</a:t>
            </a:r>
            <a:r>
              <a:rPr lang="en-US" sz="2000">
                <a:solidFill>
                  <a:schemeClr val="bg1"/>
                </a:solidFill>
                <a:latin typeface="Segoe UI Light" panose="020B0502040204020203" pitchFamily="34" charset="0"/>
                <a:cs typeface="Segoe UI Light" panose="020B0502040204020203" pitchFamily="34" charset="0"/>
              </a:rPr>
              <a:t> (if applicable)</a:t>
            </a:r>
          </a:p>
        </p:txBody>
      </p:sp>
      <p:sp>
        <p:nvSpPr>
          <p:cNvPr id="103" name="Rectangle 102">
            <a:extLst>
              <a:ext uri="{FF2B5EF4-FFF2-40B4-BE49-F238E27FC236}">
                <a16:creationId xmlns:a16="http://schemas.microsoft.com/office/drawing/2014/main" id="{2B198CA2-EDD2-418B-9048-0E8BD91E2F81}"/>
              </a:ext>
            </a:extLst>
          </p:cNvPr>
          <p:cNvSpPr/>
          <p:nvPr/>
        </p:nvSpPr>
        <p:spPr>
          <a:xfrm rot="16200000">
            <a:off x="8451124" y="3562238"/>
            <a:ext cx="1066161" cy="20169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cxnSp>
        <p:nvCxnSpPr>
          <p:cNvPr id="104" name="Straight Connector 103">
            <a:extLst>
              <a:ext uri="{FF2B5EF4-FFF2-40B4-BE49-F238E27FC236}">
                <a16:creationId xmlns:a16="http://schemas.microsoft.com/office/drawing/2014/main" id="{649D9429-CEAF-47DE-831A-42A242FA6D7A}"/>
              </a:ext>
            </a:extLst>
          </p:cNvPr>
          <p:cNvCxnSpPr>
            <a:cxnSpLocks/>
          </p:cNvCxnSpPr>
          <p:nvPr/>
        </p:nvCxnSpPr>
        <p:spPr>
          <a:xfrm flipV="1">
            <a:off x="8087869" y="4742553"/>
            <a:ext cx="153269" cy="262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CD713E6-F249-4217-A396-4AEE3A903C31}"/>
              </a:ext>
            </a:extLst>
          </p:cNvPr>
          <p:cNvCxnSpPr>
            <a:cxnSpLocks/>
          </p:cNvCxnSpPr>
          <p:nvPr/>
        </p:nvCxnSpPr>
        <p:spPr>
          <a:xfrm flipV="1">
            <a:off x="8087869" y="4545293"/>
            <a:ext cx="153269" cy="262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211EF69-A9D1-4EE7-BAC4-FAD2EBE16618}"/>
              </a:ext>
            </a:extLst>
          </p:cNvPr>
          <p:cNvCxnSpPr>
            <a:cxnSpLocks/>
          </p:cNvCxnSpPr>
          <p:nvPr/>
        </p:nvCxnSpPr>
        <p:spPr>
          <a:xfrm flipV="1">
            <a:off x="8087869" y="4348032"/>
            <a:ext cx="153269" cy="262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0D81BA5-4E33-4402-A5D4-37EB295CC6B5}"/>
              </a:ext>
            </a:extLst>
          </p:cNvPr>
          <p:cNvCxnSpPr>
            <a:cxnSpLocks/>
          </p:cNvCxnSpPr>
          <p:nvPr/>
        </p:nvCxnSpPr>
        <p:spPr>
          <a:xfrm flipV="1">
            <a:off x="8087869" y="4150772"/>
            <a:ext cx="153269" cy="2625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170908A-FB28-4C11-9051-B5F59B59908D}"/>
              </a:ext>
            </a:extLst>
          </p:cNvPr>
          <p:cNvCxnSpPr>
            <a:cxnSpLocks/>
            <a:endCxn id="114" idx="0"/>
          </p:cNvCxnSpPr>
          <p:nvPr/>
        </p:nvCxnSpPr>
        <p:spPr>
          <a:xfrm flipV="1">
            <a:off x="9482401" y="4240828"/>
            <a:ext cx="0" cy="108942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59BF9B2-C118-46D5-8122-485C7F07E882}"/>
              </a:ext>
            </a:extLst>
          </p:cNvPr>
          <p:cNvCxnSpPr>
            <a:cxnSpLocks/>
            <a:stCxn id="115" idx="0"/>
            <a:endCxn id="114" idx="2"/>
          </p:cNvCxnSpPr>
          <p:nvPr/>
        </p:nvCxnSpPr>
        <p:spPr>
          <a:xfrm flipV="1">
            <a:off x="9553412" y="4239938"/>
            <a:ext cx="0" cy="700362"/>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Arc 113">
            <a:extLst>
              <a:ext uri="{FF2B5EF4-FFF2-40B4-BE49-F238E27FC236}">
                <a16:creationId xmlns:a16="http://schemas.microsoft.com/office/drawing/2014/main" id="{55440149-87E1-4C17-9F07-60B617355B11}"/>
              </a:ext>
            </a:extLst>
          </p:cNvPr>
          <p:cNvSpPr/>
          <p:nvPr/>
        </p:nvSpPr>
        <p:spPr>
          <a:xfrm rot="16200000">
            <a:off x="9446894" y="4205320"/>
            <a:ext cx="142027" cy="71015"/>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Arc 114">
            <a:extLst>
              <a:ext uri="{FF2B5EF4-FFF2-40B4-BE49-F238E27FC236}">
                <a16:creationId xmlns:a16="http://schemas.microsoft.com/office/drawing/2014/main" id="{86F1672C-E785-430D-ACBF-D699A580E0AC}"/>
              </a:ext>
            </a:extLst>
          </p:cNvPr>
          <p:cNvSpPr/>
          <p:nvPr/>
        </p:nvSpPr>
        <p:spPr>
          <a:xfrm rot="16200000" flipH="1">
            <a:off x="9517905" y="4904794"/>
            <a:ext cx="142027" cy="71015"/>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B8905625-2ADA-4CFB-9A9F-D0A2CDDBA357}"/>
              </a:ext>
            </a:extLst>
          </p:cNvPr>
          <p:cNvCxnSpPr>
            <a:cxnSpLocks/>
          </p:cNvCxnSpPr>
          <p:nvPr/>
        </p:nvCxnSpPr>
        <p:spPr>
          <a:xfrm flipH="1" flipV="1">
            <a:off x="9620002" y="4257388"/>
            <a:ext cx="4419" cy="683803"/>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17" name="Arc 116">
            <a:extLst>
              <a:ext uri="{FF2B5EF4-FFF2-40B4-BE49-F238E27FC236}">
                <a16:creationId xmlns:a16="http://schemas.microsoft.com/office/drawing/2014/main" id="{4EA6E559-8331-4AB6-8469-6CFE4B21039B}"/>
              </a:ext>
            </a:extLst>
          </p:cNvPr>
          <p:cNvSpPr/>
          <p:nvPr/>
        </p:nvSpPr>
        <p:spPr>
          <a:xfrm rot="16200000">
            <a:off x="9584496" y="4221882"/>
            <a:ext cx="142027" cy="71015"/>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512B73F3-B39E-44BA-8694-A57A46720230}"/>
              </a:ext>
            </a:extLst>
          </p:cNvPr>
          <p:cNvCxnSpPr>
            <a:cxnSpLocks/>
          </p:cNvCxnSpPr>
          <p:nvPr/>
        </p:nvCxnSpPr>
        <p:spPr>
          <a:xfrm flipV="1">
            <a:off x="9690888" y="4245056"/>
            <a:ext cx="0" cy="70230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19" name="Arc 118">
            <a:extLst>
              <a:ext uri="{FF2B5EF4-FFF2-40B4-BE49-F238E27FC236}">
                <a16:creationId xmlns:a16="http://schemas.microsoft.com/office/drawing/2014/main" id="{27D889FB-FAAB-489C-85EE-D706A558D2F9}"/>
              </a:ext>
            </a:extLst>
          </p:cNvPr>
          <p:cNvSpPr/>
          <p:nvPr/>
        </p:nvSpPr>
        <p:spPr>
          <a:xfrm rot="16200000" flipH="1">
            <a:off x="9655272" y="4905688"/>
            <a:ext cx="142027" cy="71015"/>
          </a:xfrm>
          <a:prstGeom prst="arc">
            <a:avLst>
              <a:gd name="adj1" fmla="val 16200000"/>
              <a:gd name="adj2" fmla="val 5313868"/>
            </a:avLst>
          </a:prstGeom>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A73EFFA8-84A3-4ECC-ADD1-B1577FAFE876}"/>
              </a:ext>
            </a:extLst>
          </p:cNvPr>
          <p:cNvCxnSpPr>
            <a:cxnSpLocks/>
            <a:stCxn id="119" idx="2"/>
          </p:cNvCxnSpPr>
          <p:nvPr/>
        </p:nvCxnSpPr>
        <p:spPr>
          <a:xfrm flipV="1">
            <a:off x="9761789" y="3423544"/>
            <a:ext cx="0" cy="1518540"/>
          </a:xfrm>
          <a:prstGeom prst="line">
            <a:avLst/>
          </a:prstGeom>
          <a:ln w="9525">
            <a:gradFill flip="none" rotWithShape="1">
              <a:gsLst>
                <a:gs pos="28000">
                  <a:srgbClr val="C00000"/>
                </a:gs>
                <a:gs pos="100000">
                  <a:srgbClr val="0070C0"/>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0471EB34-F14C-48BC-B1B3-BABA3C5D8F04}"/>
              </a:ext>
            </a:extLst>
          </p:cNvPr>
          <p:cNvCxnSpPr>
            <a:cxnSpLocks/>
          </p:cNvCxnSpPr>
          <p:nvPr/>
        </p:nvCxnSpPr>
        <p:spPr>
          <a:xfrm>
            <a:off x="10212268" y="4570692"/>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03383FC-9695-40B6-A358-16E547F08216}"/>
              </a:ext>
            </a:extLst>
          </p:cNvPr>
          <p:cNvCxnSpPr>
            <a:cxnSpLocks/>
          </p:cNvCxnSpPr>
          <p:nvPr/>
        </p:nvCxnSpPr>
        <p:spPr>
          <a:xfrm>
            <a:off x="10212268" y="4152698"/>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FE8F617F-0B80-4228-96FF-FEE1A6B9A148}"/>
              </a:ext>
            </a:extLst>
          </p:cNvPr>
          <p:cNvCxnSpPr>
            <a:cxnSpLocks/>
          </p:cNvCxnSpPr>
          <p:nvPr/>
        </p:nvCxnSpPr>
        <p:spPr>
          <a:xfrm>
            <a:off x="10212268" y="4980465"/>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EE209C85-6962-4789-B0FE-3945A4D956C0}"/>
              </a:ext>
            </a:extLst>
          </p:cNvPr>
          <p:cNvGrpSpPr/>
          <p:nvPr/>
        </p:nvGrpSpPr>
        <p:grpSpPr>
          <a:xfrm>
            <a:off x="9527448" y="5314383"/>
            <a:ext cx="1012713" cy="699991"/>
            <a:chOff x="9527448" y="5314383"/>
            <a:chExt cx="1012713" cy="699991"/>
          </a:xfrm>
        </p:grpSpPr>
        <p:cxnSp>
          <p:nvCxnSpPr>
            <p:cNvPr id="130" name="Straight Connector 129">
              <a:extLst>
                <a:ext uri="{FF2B5EF4-FFF2-40B4-BE49-F238E27FC236}">
                  <a16:creationId xmlns:a16="http://schemas.microsoft.com/office/drawing/2014/main" id="{8CF7D6D5-74A8-4921-90DC-35BDA0D9DDB5}"/>
                </a:ext>
              </a:extLst>
            </p:cNvPr>
            <p:cNvCxnSpPr>
              <a:cxnSpLocks/>
            </p:cNvCxnSpPr>
            <p:nvPr/>
          </p:nvCxnSpPr>
          <p:spPr>
            <a:xfrm flipH="1" flipV="1">
              <a:off x="9527448" y="5502841"/>
              <a:ext cx="684821" cy="21380"/>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E0BC2239-2E25-434E-B51B-9A7BEB024321}"/>
                </a:ext>
              </a:extLst>
            </p:cNvPr>
            <p:cNvGrpSpPr/>
            <p:nvPr/>
          </p:nvGrpSpPr>
          <p:grpSpPr>
            <a:xfrm>
              <a:off x="9840170" y="5314383"/>
              <a:ext cx="699991" cy="699991"/>
              <a:chOff x="9840170" y="5314383"/>
              <a:chExt cx="699991" cy="699991"/>
            </a:xfrm>
          </p:grpSpPr>
          <p:sp>
            <p:nvSpPr>
              <p:cNvPr id="131" name="Oval 130">
                <a:extLst>
                  <a:ext uri="{FF2B5EF4-FFF2-40B4-BE49-F238E27FC236}">
                    <a16:creationId xmlns:a16="http://schemas.microsoft.com/office/drawing/2014/main" id="{925CD36F-E241-4BFB-B560-68E7FF98F152}"/>
                  </a:ext>
                </a:extLst>
              </p:cNvPr>
              <p:cNvSpPr/>
              <p:nvPr/>
            </p:nvSpPr>
            <p:spPr>
              <a:xfrm>
                <a:off x="9840170" y="5314383"/>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2" name="Graphic 131" descr="Thermometer with solid fill">
                <a:extLst>
                  <a:ext uri="{FF2B5EF4-FFF2-40B4-BE49-F238E27FC236}">
                    <a16:creationId xmlns:a16="http://schemas.microsoft.com/office/drawing/2014/main" id="{D4F3EB5C-8E0F-4B83-B3CA-6AF473D934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82828" y="5357041"/>
                <a:ext cx="614673" cy="614673"/>
              </a:xfrm>
              <a:prstGeom prst="rect">
                <a:avLst/>
              </a:prstGeom>
            </p:spPr>
          </p:pic>
        </p:grpSp>
      </p:grpSp>
      <p:grpSp>
        <p:nvGrpSpPr>
          <p:cNvPr id="135" name="Group 134">
            <a:extLst>
              <a:ext uri="{FF2B5EF4-FFF2-40B4-BE49-F238E27FC236}">
                <a16:creationId xmlns:a16="http://schemas.microsoft.com/office/drawing/2014/main" id="{B7204B0A-C357-4EE6-85A8-2AB56A405836}"/>
              </a:ext>
            </a:extLst>
          </p:cNvPr>
          <p:cNvGrpSpPr/>
          <p:nvPr/>
        </p:nvGrpSpPr>
        <p:grpSpPr>
          <a:xfrm>
            <a:off x="8553709" y="4371718"/>
            <a:ext cx="557859" cy="454989"/>
            <a:chOff x="864394" y="2249557"/>
            <a:chExt cx="473869" cy="386487"/>
          </a:xfrm>
        </p:grpSpPr>
        <p:sp>
          <p:nvSpPr>
            <p:cNvPr id="136" name="Circle: Hollow 135">
              <a:extLst>
                <a:ext uri="{FF2B5EF4-FFF2-40B4-BE49-F238E27FC236}">
                  <a16:creationId xmlns:a16="http://schemas.microsoft.com/office/drawing/2014/main" id="{2B8151CB-399C-4DC2-A1C8-0DE9D8F7949F}"/>
                </a:ext>
              </a:extLst>
            </p:cNvPr>
            <p:cNvSpPr/>
            <p:nvPr/>
          </p:nvSpPr>
          <p:spPr>
            <a:xfrm>
              <a:off x="864394" y="2249557"/>
              <a:ext cx="386487" cy="386487"/>
            </a:xfrm>
            <a:prstGeom prst="donut">
              <a:avLst>
                <a:gd name="adj" fmla="val 358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Rectangle 136">
              <a:extLst>
                <a:ext uri="{FF2B5EF4-FFF2-40B4-BE49-F238E27FC236}">
                  <a16:creationId xmlns:a16="http://schemas.microsoft.com/office/drawing/2014/main" id="{650E3270-33A7-4924-B661-69C4B1E3043A}"/>
                </a:ext>
              </a:extLst>
            </p:cNvPr>
            <p:cNvSpPr/>
            <p:nvPr/>
          </p:nvSpPr>
          <p:spPr>
            <a:xfrm>
              <a:off x="1057637" y="2249557"/>
              <a:ext cx="280626" cy="138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8" name="Straight Connector 137">
            <a:extLst>
              <a:ext uri="{FF2B5EF4-FFF2-40B4-BE49-F238E27FC236}">
                <a16:creationId xmlns:a16="http://schemas.microsoft.com/office/drawing/2014/main" id="{6D795898-C58B-4DA7-9336-45F686C4E46E}"/>
              </a:ext>
            </a:extLst>
          </p:cNvPr>
          <p:cNvCxnSpPr>
            <a:cxnSpLocks/>
          </p:cNvCxnSpPr>
          <p:nvPr/>
        </p:nvCxnSpPr>
        <p:spPr>
          <a:xfrm flipH="1">
            <a:off x="8087869" y="5465995"/>
            <a:ext cx="1267914" cy="0"/>
          </a:xfrm>
          <a:prstGeom prst="line">
            <a:avLst/>
          </a:prstGeom>
          <a:ln w="9525">
            <a:solidFill>
              <a:srgbClr val="C00000"/>
            </a:solidFill>
          </a:ln>
        </p:spPr>
        <p:style>
          <a:lnRef idx="1">
            <a:schemeClr val="accent1"/>
          </a:lnRef>
          <a:fillRef idx="0">
            <a:schemeClr val="accent1"/>
          </a:fillRef>
          <a:effectRef idx="0">
            <a:schemeClr val="accent1"/>
          </a:effectRef>
          <a:fontRef idx="minor">
            <a:schemeClr val="tx1"/>
          </a:fontRef>
        </p:style>
      </p:cxnSp>
      <p:sp>
        <p:nvSpPr>
          <p:cNvPr id="145" name="Arc 144">
            <a:extLst>
              <a:ext uri="{FF2B5EF4-FFF2-40B4-BE49-F238E27FC236}">
                <a16:creationId xmlns:a16="http://schemas.microsoft.com/office/drawing/2014/main" id="{25E31DC4-D2DE-49F8-A56C-265F2DDEA383}"/>
              </a:ext>
            </a:extLst>
          </p:cNvPr>
          <p:cNvSpPr/>
          <p:nvPr/>
        </p:nvSpPr>
        <p:spPr>
          <a:xfrm rot="5400000">
            <a:off x="9210990" y="5193670"/>
            <a:ext cx="271410" cy="271410"/>
          </a:xfrm>
          <a:prstGeom prst="arc">
            <a:avLst/>
          </a:prstGeom>
          <a:noFill/>
          <a:ln w="95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Isosceles Triangle 145">
            <a:extLst>
              <a:ext uri="{FF2B5EF4-FFF2-40B4-BE49-F238E27FC236}">
                <a16:creationId xmlns:a16="http://schemas.microsoft.com/office/drawing/2014/main" id="{2181ECE5-2795-43CE-9A2D-9B83DB3650CE}"/>
              </a:ext>
            </a:extLst>
          </p:cNvPr>
          <p:cNvSpPr/>
          <p:nvPr/>
        </p:nvSpPr>
        <p:spPr>
          <a:xfrm rot="5400000" flipV="1">
            <a:off x="8346914" y="5418729"/>
            <a:ext cx="113306" cy="9767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a:extLst>
              <a:ext uri="{FF2B5EF4-FFF2-40B4-BE49-F238E27FC236}">
                <a16:creationId xmlns:a16="http://schemas.microsoft.com/office/drawing/2014/main" id="{96E2FA53-1623-4D5C-9DB9-0EDCD8EE8D83}"/>
              </a:ext>
            </a:extLst>
          </p:cNvPr>
          <p:cNvSpPr/>
          <p:nvPr/>
        </p:nvSpPr>
        <p:spPr>
          <a:xfrm rot="16200000" flipH="1" flipV="1">
            <a:off x="8251955" y="5418730"/>
            <a:ext cx="113306" cy="9767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a:extLst>
              <a:ext uri="{FF2B5EF4-FFF2-40B4-BE49-F238E27FC236}">
                <a16:creationId xmlns:a16="http://schemas.microsoft.com/office/drawing/2014/main" id="{CE8EE02F-A46B-4903-928F-48F79D85E66A}"/>
              </a:ext>
            </a:extLst>
          </p:cNvPr>
          <p:cNvGrpSpPr/>
          <p:nvPr/>
        </p:nvGrpSpPr>
        <p:grpSpPr>
          <a:xfrm>
            <a:off x="8456518" y="3258733"/>
            <a:ext cx="699991" cy="953504"/>
            <a:chOff x="8456518" y="3206688"/>
            <a:chExt cx="699991" cy="953504"/>
          </a:xfrm>
        </p:grpSpPr>
        <p:sp>
          <p:nvSpPr>
            <p:cNvPr id="149" name="Oval 148">
              <a:extLst>
                <a:ext uri="{FF2B5EF4-FFF2-40B4-BE49-F238E27FC236}">
                  <a16:creationId xmlns:a16="http://schemas.microsoft.com/office/drawing/2014/main" id="{2EA1D18B-11F7-4C55-A89D-B22284FF5480}"/>
                </a:ext>
              </a:extLst>
            </p:cNvPr>
            <p:cNvSpPr/>
            <p:nvPr/>
          </p:nvSpPr>
          <p:spPr>
            <a:xfrm>
              <a:off x="8456518" y="3206688"/>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descr="Toggle with solid fill">
              <a:extLst>
                <a:ext uri="{FF2B5EF4-FFF2-40B4-BE49-F238E27FC236}">
                  <a16:creationId xmlns:a16="http://schemas.microsoft.com/office/drawing/2014/main" id="{4A90C9BB-30D7-4106-BF3D-D659033FE7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499177" y="3272414"/>
              <a:ext cx="614673" cy="614673"/>
            </a:xfrm>
            <a:prstGeom prst="rect">
              <a:avLst/>
            </a:prstGeom>
          </p:spPr>
        </p:pic>
        <p:cxnSp>
          <p:nvCxnSpPr>
            <p:cNvPr id="148" name="Straight Connector 147">
              <a:extLst>
                <a:ext uri="{FF2B5EF4-FFF2-40B4-BE49-F238E27FC236}">
                  <a16:creationId xmlns:a16="http://schemas.microsoft.com/office/drawing/2014/main" id="{672CFC80-58E2-428C-AFC4-A0DB353DDE68}"/>
                </a:ext>
              </a:extLst>
            </p:cNvPr>
            <p:cNvCxnSpPr>
              <a:cxnSpLocks/>
              <a:stCxn id="149" idx="4"/>
            </p:cNvCxnSpPr>
            <p:nvPr/>
          </p:nvCxnSpPr>
          <p:spPr>
            <a:xfrm>
              <a:off x="8806513" y="3906679"/>
              <a:ext cx="0" cy="253513"/>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17" name="Group 216">
            <a:extLst>
              <a:ext uri="{FF2B5EF4-FFF2-40B4-BE49-F238E27FC236}">
                <a16:creationId xmlns:a16="http://schemas.microsoft.com/office/drawing/2014/main" id="{955C1229-4EAC-4AA2-8316-9D9B98FEA139}"/>
              </a:ext>
            </a:extLst>
          </p:cNvPr>
          <p:cNvGrpSpPr/>
          <p:nvPr/>
        </p:nvGrpSpPr>
        <p:grpSpPr>
          <a:xfrm>
            <a:off x="7213525" y="5357043"/>
            <a:ext cx="1132641" cy="699991"/>
            <a:chOff x="7213525" y="5357043"/>
            <a:chExt cx="1132641" cy="699991"/>
          </a:xfrm>
        </p:grpSpPr>
        <p:cxnSp>
          <p:nvCxnSpPr>
            <p:cNvPr id="153" name="Straight Connector 152">
              <a:extLst>
                <a:ext uri="{FF2B5EF4-FFF2-40B4-BE49-F238E27FC236}">
                  <a16:creationId xmlns:a16="http://schemas.microsoft.com/office/drawing/2014/main" id="{AF09660C-5935-432B-9460-53693FA8390B}"/>
                </a:ext>
              </a:extLst>
            </p:cNvPr>
            <p:cNvCxnSpPr>
              <a:cxnSpLocks/>
            </p:cNvCxnSpPr>
            <p:nvPr/>
          </p:nvCxnSpPr>
          <p:spPr>
            <a:xfrm>
              <a:off x="7640005" y="5637044"/>
              <a:ext cx="706161" cy="0"/>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4F838D86-1774-41CD-AABD-757AA6769EC6}"/>
                </a:ext>
              </a:extLst>
            </p:cNvPr>
            <p:cNvGrpSpPr/>
            <p:nvPr/>
          </p:nvGrpSpPr>
          <p:grpSpPr>
            <a:xfrm>
              <a:off x="7213525" y="5357043"/>
              <a:ext cx="699991" cy="699991"/>
              <a:chOff x="7213525" y="5357043"/>
              <a:chExt cx="699991" cy="699991"/>
            </a:xfrm>
          </p:grpSpPr>
          <p:sp>
            <p:nvSpPr>
              <p:cNvPr id="154" name="Oval 153">
                <a:extLst>
                  <a:ext uri="{FF2B5EF4-FFF2-40B4-BE49-F238E27FC236}">
                    <a16:creationId xmlns:a16="http://schemas.microsoft.com/office/drawing/2014/main" id="{54E8BFF7-A5A5-4358-AEAC-85836AF4A6CD}"/>
                  </a:ext>
                </a:extLst>
              </p:cNvPr>
              <p:cNvSpPr/>
              <p:nvPr/>
            </p:nvSpPr>
            <p:spPr>
              <a:xfrm>
                <a:off x="7213525" y="5357043"/>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Graphic 154" descr="Water with solid fill">
                <a:extLst>
                  <a:ext uri="{FF2B5EF4-FFF2-40B4-BE49-F238E27FC236}">
                    <a16:creationId xmlns:a16="http://schemas.microsoft.com/office/drawing/2014/main" id="{C0E53D91-7ACF-4D28-8F3A-7C9D1F4578B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256183" y="5399702"/>
                <a:ext cx="614673" cy="614673"/>
              </a:xfrm>
              <a:prstGeom prst="rect">
                <a:avLst/>
              </a:prstGeom>
            </p:spPr>
          </p:pic>
        </p:grpSp>
      </p:grpSp>
      <p:grpSp>
        <p:nvGrpSpPr>
          <p:cNvPr id="215" name="Group 214">
            <a:extLst>
              <a:ext uri="{FF2B5EF4-FFF2-40B4-BE49-F238E27FC236}">
                <a16:creationId xmlns:a16="http://schemas.microsoft.com/office/drawing/2014/main" id="{49DEBC24-C69F-4B0B-AB60-9ABF8E1E043B}"/>
              </a:ext>
            </a:extLst>
          </p:cNvPr>
          <p:cNvGrpSpPr/>
          <p:nvPr/>
        </p:nvGrpSpPr>
        <p:grpSpPr>
          <a:xfrm>
            <a:off x="9923536" y="3258733"/>
            <a:ext cx="1041843" cy="699991"/>
            <a:chOff x="9923536" y="3206688"/>
            <a:chExt cx="1041843" cy="699991"/>
          </a:xfrm>
        </p:grpSpPr>
        <p:cxnSp>
          <p:nvCxnSpPr>
            <p:cNvPr id="159" name="Straight Connector 158">
              <a:extLst>
                <a:ext uri="{FF2B5EF4-FFF2-40B4-BE49-F238E27FC236}">
                  <a16:creationId xmlns:a16="http://schemas.microsoft.com/office/drawing/2014/main" id="{BDF99744-6265-4499-A3A3-78DFE00787EE}"/>
                </a:ext>
              </a:extLst>
            </p:cNvPr>
            <p:cNvCxnSpPr>
              <a:cxnSpLocks/>
            </p:cNvCxnSpPr>
            <p:nvPr/>
          </p:nvCxnSpPr>
          <p:spPr>
            <a:xfrm flipH="1">
              <a:off x="9923536" y="3547979"/>
              <a:ext cx="889038" cy="0"/>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01D3427B-05B3-4CD1-93B6-A166E378F48F}"/>
                </a:ext>
              </a:extLst>
            </p:cNvPr>
            <p:cNvGrpSpPr/>
            <p:nvPr/>
          </p:nvGrpSpPr>
          <p:grpSpPr>
            <a:xfrm>
              <a:off x="10265388" y="3206688"/>
              <a:ext cx="699991" cy="699991"/>
              <a:chOff x="10265388" y="3206688"/>
              <a:chExt cx="699991" cy="699991"/>
            </a:xfrm>
          </p:grpSpPr>
          <p:sp>
            <p:nvSpPr>
              <p:cNvPr id="160" name="Oval 159">
                <a:extLst>
                  <a:ext uri="{FF2B5EF4-FFF2-40B4-BE49-F238E27FC236}">
                    <a16:creationId xmlns:a16="http://schemas.microsoft.com/office/drawing/2014/main" id="{6E58EBCF-0930-473B-8C1A-5B8C229DA0C2}"/>
                  </a:ext>
                </a:extLst>
              </p:cNvPr>
              <p:cNvSpPr/>
              <p:nvPr/>
            </p:nvSpPr>
            <p:spPr>
              <a:xfrm>
                <a:off x="10265388" y="3206688"/>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1" name="Graphic 160" descr="Thermometer with solid fill">
                <a:extLst>
                  <a:ext uri="{FF2B5EF4-FFF2-40B4-BE49-F238E27FC236}">
                    <a16:creationId xmlns:a16="http://schemas.microsoft.com/office/drawing/2014/main" id="{7079E3A1-A752-4D5A-9C3A-AEF3D03B00D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08047" y="3249346"/>
                <a:ext cx="614673" cy="614673"/>
              </a:xfrm>
              <a:prstGeom prst="rect">
                <a:avLst/>
              </a:prstGeom>
            </p:spPr>
          </p:pic>
        </p:grpSp>
      </p:grpSp>
      <p:cxnSp>
        <p:nvCxnSpPr>
          <p:cNvPr id="164" name="Straight Arrow Connector 163">
            <a:extLst>
              <a:ext uri="{FF2B5EF4-FFF2-40B4-BE49-F238E27FC236}">
                <a16:creationId xmlns:a16="http://schemas.microsoft.com/office/drawing/2014/main" id="{D82C32CB-7281-4B0D-96D7-7294A437956D}"/>
              </a:ext>
            </a:extLst>
          </p:cNvPr>
          <p:cNvCxnSpPr>
            <a:cxnSpLocks/>
          </p:cNvCxnSpPr>
          <p:nvPr/>
        </p:nvCxnSpPr>
        <p:spPr>
          <a:xfrm>
            <a:off x="7246848" y="4570690"/>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1D6C612C-E223-43A6-8555-923C26708388}"/>
              </a:ext>
            </a:extLst>
          </p:cNvPr>
          <p:cNvCxnSpPr>
            <a:cxnSpLocks/>
          </p:cNvCxnSpPr>
          <p:nvPr/>
        </p:nvCxnSpPr>
        <p:spPr>
          <a:xfrm>
            <a:off x="7246848" y="4152696"/>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BB9BDC29-C465-4D2E-8258-B27BBACB38A8}"/>
              </a:ext>
            </a:extLst>
          </p:cNvPr>
          <p:cNvCxnSpPr>
            <a:cxnSpLocks/>
          </p:cNvCxnSpPr>
          <p:nvPr/>
        </p:nvCxnSpPr>
        <p:spPr>
          <a:xfrm>
            <a:off x="7246848" y="4980463"/>
            <a:ext cx="45980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71068E0-9CD3-463D-90F8-FEEC6424B404}"/>
              </a:ext>
            </a:extLst>
          </p:cNvPr>
          <p:cNvSpPr txBox="1"/>
          <p:nvPr/>
        </p:nvSpPr>
        <p:spPr>
          <a:xfrm>
            <a:off x="500087" y="1310612"/>
            <a:ext cx="3937157" cy="1446550"/>
          </a:xfrm>
          <a:prstGeom prst="rect">
            <a:avLst/>
          </a:prstGeom>
          <a:noFill/>
        </p:spPr>
        <p:txBody>
          <a:bodyPr wrap="square" rtlCol="0">
            <a:spAutoFit/>
          </a:bodyPr>
          <a:lstStyle/>
          <a:p>
            <a:r>
              <a:rPr lang="en-US" sz="2800" b="1">
                <a:solidFill>
                  <a:schemeClr val="bg1"/>
                </a:solidFill>
                <a:latin typeface="Segoe UI Light" panose="020B0502040204020203" pitchFamily="34" charset="0"/>
                <a:cs typeface="Segoe UI Light" panose="020B0502040204020203" pitchFamily="34" charset="0"/>
              </a:rPr>
              <a:t>AHU consumption:</a:t>
            </a:r>
          </a:p>
          <a:p>
            <a:endParaRPr lang="en-US" sz="2000">
              <a:solidFill>
                <a:schemeClr val="bg1"/>
              </a:solidFill>
              <a:latin typeface="Segoe UI Light" panose="020B0502040204020203" pitchFamily="34" charset="0"/>
              <a:cs typeface="Segoe UI Light" panose="020B0502040204020203" pitchFamily="34" charset="0"/>
            </a:endParaRPr>
          </a:p>
          <a:p>
            <a:r>
              <a:rPr lang="en-US" sz="2000" b="1">
                <a:solidFill>
                  <a:schemeClr val="bg1"/>
                </a:solidFill>
                <a:latin typeface="Segoe UI Light" panose="020B0502040204020203" pitchFamily="34" charset="0"/>
                <a:cs typeface="Segoe UI Light" panose="020B0502040204020203" pitchFamily="34" charset="0"/>
              </a:rPr>
              <a:t>Fan </a:t>
            </a:r>
            <a:r>
              <a:rPr lang="en-US" sz="2000">
                <a:solidFill>
                  <a:schemeClr val="bg1"/>
                </a:solidFill>
                <a:latin typeface="Segoe UI Light" panose="020B0502040204020203" pitchFamily="34" charset="0"/>
                <a:cs typeface="Segoe UI Light" panose="020B0502040204020203" pitchFamily="34" charset="0"/>
              </a:rPr>
              <a:t>energy</a:t>
            </a:r>
          </a:p>
          <a:p>
            <a:r>
              <a:rPr lang="en-US" sz="2000" b="1">
                <a:solidFill>
                  <a:schemeClr val="bg1"/>
                </a:solidFill>
                <a:latin typeface="Segoe UI Light" panose="020B0502040204020203" pitchFamily="34" charset="0"/>
                <a:cs typeface="Segoe UI Light" panose="020B0502040204020203" pitchFamily="34" charset="0"/>
              </a:rPr>
              <a:t>Heating</a:t>
            </a:r>
            <a:r>
              <a:rPr lang="en-US" sz="2000">
                <a:solidFill>
                  <a:schemeClr val="bg1"/>
                </a:solidFill>
                <a:latin typeface="Segoe UI Light" panose="020B0502040204020203" pitchFamily="34" charset="0"/>
                <a:cs typeface="Segoe UI Light" panose="020B0502040204020203" pitchFamily="34" charset="0"/>
              </a:rPr>
              <a:t> and </a:t>
            </a:r>
            <a:r>
              <a:rPr lang="en-US" sz="2000" b="1">
                <a:solidFill>
                  <a:schemeClr val="bg1"/>
                </a:solidFill>
                <a:latin typeface="Segoe UI Light" panose="020B0502040204020203" pitchFamily="34" charset="0"/>
                <a:cs typeface="Segoe UI Light" panose="020B0502040204020203" pitchFamily="34" charset="0"/>
              </a:rPr>
              <a:t>cooling </a:t>
            </a:r>
            <a:r>
              <a:rPr lang="en-US" sz="2000">
                <a:solidFill>
                  <a:schemeClr val="bg1"/>
                </a:solidFill>
                <a:latin typeface="Segoe UI Light" panose="020B0502040204020203" pitchFamily="34" charset="0"/>
                <a:cs typeface="Segoe UI Light" panose="020B0502040204020203" pitchFamily="34" charset="0"/>
              </a:rPr>
              <a:t>energy</a:t>
            </a:r>
          </a:p>
        </p:txBody>
      </p:sp>
      <p:cxnSp>
        <p:nvCxnSpPr>
          <p:cNvPr id="6" name="Straight Arrow Connector 5">
            <a:extLst>
              <a:ext uri="{FF2B5EF4-FFF2-40B4-BE49-F238E27FC236}">
                <a16:creationId xmlns:a16="http://schemas.microsoft.com/office/drawing/2014/main" id="{A7ADE385-27B5-4877-89F8-FA712E611503}"/>
              </a:ext>
            </a:extLst>
          </p:cNvPr>
          <p:cNvCxnSpPr>
            <a:cxnSpLocks/>
          </p:cNvCxnSpPr>
          <p:nvPr/>
        </p:nvCxnSpPr>
        <p:spPr>
          <a:xfrm flipV="1">
            <a:off x="2996871" y="4461737"/>
            <a:ext cx="1177733" cy="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60CB8B9-FC0C-4AA2-A192-19AD0B7EF553}"/>
              </a:ext>
            </a:extLst>
          </p:cNvPr>
          <p:cNvGrpSpPr/>
          <p:nvPr/>
        </p:nvGrpSpPr>
        <p:grpSpPr>
          <a:xfrm>
            <a:off x="2423709" y="4375609"/>
            <a:ext cx="584112" cy="476402"/>
            <a:chOff x="864394" y="2249557"/>
            <a:chExt cx="473869" cy="386487"/>
          </a:xfrm>
        </p:grpSpPr>
        <p:sp>
          <p:nvSpPr>
            <p:cNvPr id="8" name="Circle: Hollow 7">
              <a:extLst>
                <a:ext uri="{FF2B5EF4-FFF2-40B4-BE49-F238E27FC236}">
                  <a16:creationId xmlns:a16="http://schemas.microsoft.com/office/drawing/2014/main" id="{D81D8681-71BD-4E52-946E-832498FF5668}"/>
                </a:ext>
              </a:extLst>
            </p:cNvPr>
            <p:cNvSpPr/>
            <p:nvPr/>
          </p:nvSpPr>
          <p:spPr>
            <a:xfrm>
              <a:off x="864394" y="2249557"/>
              <a:ext cx="386487" cy="386487"/>
            </a:xfrm>
            <a:prstGeom prst="donut">
              <a:avLst>
                <a:gd name="adj" fmla="val 358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185FFE21-1798-4941-A1F8-50F2FF0B676A}"/>
                </a:ext>
              </a:extLst>
            </p:cNvPr>
            <p:cNvSpPr/>
            <p:nvPr/>
          </p:nvSpPr>
          <p:spPr>
            <a:xfrm>
              <a:off x="1057637" y="2249557"/>
              <a:ext cx="280626" cy="138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38421711-E0A5-459E-BEA3-21332CE073D8}"/>
              </a:ext>
            </a:extLst>
          </p:cNvPr>
          <p:cNvSpPr/>
          <p:nvPr/>
        </p:nvSpPr>
        <p:spPr>
          <a:xfrm>
            <a:off x="1533343" y="3439555"/>
            <a:ext cx="604991" cy="155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C01D929-F514-48E8-8731-C4092AEE088A}"/>
              </a:ext>
            </a:extLst>
          </p:cNvPr>
          <p:cNvGrpSpPr/>
          <p:nvPr/>
        </p:nvGrpSpPr>
        <p:grpSpPr>
          <a:xfrm rot="16200000">
            <a:off x="3140467" y="4526630"/>
            <a:ext cx="1120332" cy="183825"/>
            <a:chOff x="3443282" y="3861737"/>
            <a:chExt cx="438506" cy="71951"/>
          </a:xfrm>
        </p:grpSpPr>
        <p:cxnSp>
          <p:nvCxnSpPr>
            <p:cNvPr id="12" name="Straight Connector 11">
              <a:extLst>
                <a:ext uri="{FF2B5EF4-FFF2-40B4-BE49-F238E27FC236}">
                  <a16:creationId xmlns:a16="http://schemas.microsoft.com/office/drawing/2014/main" id="{8F63FB70-0443-4BBD-835E-0DD9473DB3A7}"/>
                </a:ext>
              </a:extLst>
            </p:cNvPr>
            <p:cNvCxnSpPr>
              <a:cxnSpLocks/>
              <a:endCxn id="14" idx="0"/>
            </p:cNvCxnSpPr>
            <p:nvPr/>
          </p:nvCxnSpPr>
          <p:spPr>
            <a:xfrm flipV="1">
              <a:off x="3443282" y="3861737"/>
              <a:ext cx="312725" cy="12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FD680E7-ECCB-4E0E-B7A7-7C89678D4103}"/>
                </a:ext>
              </a:extLst>
            </p:cNvPr>
            <p:cNvCxnSpPr>
              <a:cxnSpLocks/>
              <a:stCxn id="15" idx="0"/>
              <a:endCxn id="14" idx="2"/>
            </p:cNvCxnSpPr>
            <p:nvPr/>
          </p:nvCxnSpPr>
          <p:spPr>
            <a:xfrm>
              <a:off x="3575873" y="3880024"/>
              <a:ext cx="18036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Arc 13">
              <a:extLst>
                <a:ext uri="{FF2B5EF4-FFF2-40B4-BE49-F238E27FC236}">
                  <a16:creationId xmlns:a16="http://schemas.microsoft.com/office/drawing/2014/main" id="{E6B66E58-3B15-49C6-9490-0A5D3920273D}"/>
                </a:ext>
              </a:extLst>
            </p:cNvPr>
            <p:cNvSpPr/>
            <p:nvPr/>
          </p:nvSpPr>
          <p:spPr>
            <a:xfrm>
              <a:off x="3737719" y="3861737"/>
              <a:ext cx="36576" cy="18288"/>
            </a:xfrm>
            <a:prstGeom prst="arc">
              <a:avLst>
                <a:gd name="adj1" fmla="val 16200000"/>
                <a:gd name="adj2" fmla="val 531386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538ACB93-5BEF-4A00-B76D-855AD9729503}"/>
                </a:ext>
              </a:extLst>
            </p:cNvPr>
            <p:cNvSpPr/>
            <p:nvPr/>
          </p:nvSpPr>
          <p:spPr>
            <a:xfrm flipH="1">
              <a:off x="3557585" y="3880024"/>
              <a:ext cx="36576" cy="18288"/>
            </a:xfrm>
            <a:prstGeom prst="arc">
              <a:avLst>
                <a:gd name="adj1" fmla="val 16200000"/>
                <a:gd name="adj2" fmla="val 531386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3CDDBD7B-0637-4B2C-B66A-FFABEC276763}"/>
                </a:ext>
              </a:extLst>
            </p:cNvPr>
            <p:cNvCxnSpPr>
              <a:cxnSpLocks/>
              <a:stCxn id="15" idx="2"/>
              <a:endCxn id="17" idx="0"/>
            </p:cNvCxnSpPr>
            <p:nvPr/>
          </p:nvCxnSpPr>
          <p:spPr>
            <a:xfrm flipV="1">
              <a:off x="3575644" y="3897173"/>
              <a:ext cx="176098" cy="113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8C8A7913-40B3-458D-8984-7546BE547076}"/>
                </a:ext>
              </a:extLst>
            </p:cNvPr>
            <p:cNvSpPr/>
            <p:nvPr/>
          </p:nvSpPr>
          <p:spPr>
            <a:xfrm>
              <a:off x="3733454" y="3897173"/>
              <a:ext cx="36576" cy="18288"/>
            </a:xfrm>
            <a:prstGeom prst="arc">
              <a:avLst>
                <a:gd name="adj1" fmla="val 16200000"/>
                <a:gd name="adj2" fmla="val 531386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4B7A3C1-AE6E-4F8A-892C-68BA5DCB4E13}"/>
                </a:ext>
              </a:extLst>
            </p:cNvPr>
            <p:cNvCxnSpPr>
              <a:cxnSpLocks/>
            </p:cNvCxnSpPr>
            <p:nvPr/>
          </p:nvCxnSpPr>
          <p:spPr>
            <a:xfrm>
              <a:off x="3574056" y="3914743"/>
              <a:ext cx="18086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47293CDC-0A54-43E6-8BA9-F7810E317FC3}"/>
                </a:ext>
              </a:extLst>
            </p:cNvPr>
            <p:cNvSpPr/>
            <p:nvPr/>
          </p:nvSpPr>
          <p:spPr>
            <a:xfrm flipH="1">
              <a:off x="3557355" y="3915400"/>
              <a:ext cx="36576" cy="18288"/>
            </a:xfrm>
            <a:prstGeom prst="arc">
              <a:avLst>
                <a:gd name="adj1" fmla="val 16200000"/>
                <a:gd name="adj2" fmla="val 5313868"/>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2C2D54BC-F9A6-41E1-8712-4BAE3B23521E}"/>
                </a:ext>
              </a:extLst>
            </p:cNvPr>
            <p:cNvCxnSpPr>
              <a:cxnSpLocks/>
              <a:stCxn id="19" idx="2"/>
            </p:cNvCxnSpPr>
            <p:nvPr/>
          </p:nvCxnSpPr>
          <p:spPr>
            <a:xfrm>
              <a:off x="3575414" y="3933687"/>
              <a:ext cx="306374" cy="0"/>
            </a:xfrm>
            <a:prstGeom prst="line">
              <a:avLst/>
            </a:prstGeom>
            <a:ln w="19050">
              <a:gradFill flip="none" rotWithShape="1">
                <a:gsLst>
                  <a:gs pos="0">
                    <a:srgbClr val="C00000"/>
                  </a:gs>
                  <a:gs pos="100000">
                    <a:srgbClr val="990099"/>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C7FC459-B268-4931-821F-48E0577BA928}"/>
              </a:ext>
            </a:extLst>
          </p:cNvPr>
          <p:cNvGrpSpPr/>
          <p:nvPr/>
        </p:nvGrpSpPr>
        <p:grpSpPr>
          <a:xfrm>
            <a:off x="3220445" y="4053264"/>
            <a:ext cx="183824" cy="1120314"/>
            <a:chOff x="6424812" y="1632983"/>
            <a:chExt cx="71951" cy="438505"/>
          </a:xfrm>
        </p:grpSpPr>
        <p:cxnSp>
          <p:nvCxnSpPr>
            <p:cNvPr id="22" name="Straight Connector 21">
              <a:extLst>
                <a:ext uri="{FF2B5EF4-FFF2-40B4-BE49-F238E27FC236}">
                  <a16:creationId xmlns:a16="http://schemas.microsoft.com/office/drawing/2014/main" id="{C91F8ADF-D002-4AA0-B41A-5A9A87980C08}"/>
                </a:ext>
              </a:extLst>
            </p:cNvPr>
            <p:cNvCxnSpPr>
              <a:cxnSpLocks/>
              <a:endCxn id="24" idx="0"/>
            </p:cNvCxnSpPr>
            <p:nvPr/>
          </p:nvCxnSpPr>
          <p:spPr>
            <a:xfrm rot="16200000" flipV="1">
              <a:off x="6269083" y="1914492"/>
              <a:ext cx="312725" cy="126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1359F83-CA28-455E-A266-7197E16D3516}"/>
                </a:ext>
              </a:extLst>
            </p:cNvPr>
            <p:cNvCxnSpPr>
              <a:cxnSpLocks/>
              <a:stCxn id="25" idx="0"/>
              <a:endCxn id="24" idx="2"/>
            </p:cNvCxnSpPr>
            <p:nvPr/>
          </p:nvCxnSpPr>
          <p:spPr>
            <a:xfrm rot="16200000">
              <a:off x="6352917" y="1848716"/>
              <a:ext cx="180363"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Arc 23">
              <a:extLst>
                <a:ext uri="{FF2B5EF4-FFF2-40B4-BE49-F238E27FC236}">
                  <a16:creationId xmlns:a16="http://schemas.microsoft.com/office/drawing/2014/main" id="{C5D1B260-5D79-4E07-ADAC-26951D4E44D3}"/>
                </a:ext>
              </a:extLst>
            </p:cNvPr>
            <p:cNvSpPr/>
            <p:nvPr/>
          </p:nvSpPr>
          <p:spPr>
            <a:xfrm rot="16200000">
              <a:off x="6415668" y="1749620"/>
              <a:ext cx="36576" cy="18288"/>
            </a:xfrm>
            <a:prstGeom prst="arc">
              <a:avLst>
                <a:gd name="adj1" fmla="val 16200000"/>
                <a:gd name="adj2" fmla="val 5313868"/>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a:extLst>
                <a:ext uri="{FF2B5EF4-FFF2-40B4-BE49-F238E27FC236}">
                  <a16:creationId xmlns:a16="http://schemas.microsoft.com/office/drawing/2014/main" id="{923BED28-04A8-4C0D-BCE3-F0AB58A18ACC}"/>
                </a:ext>
              </a:extLst>
            </p:cNvPr>
            <p:cNvSpPr/>
            <p:nvPr/>
          </p:nvSpPr>
          <p:spPr>
            <a:xfrm rot="16200000" flipH="1">
              <a:off x="6433955" y="1929754"/>
              <a:ext cx="36576" cy="18288"/>
            </a:xfrm>
            <a:prstGeom prst="arc">
              <a:avLst>
                <a:gd name="adj1" fmla="val 16200000"/>
                <a:gd name="adj2" fmla="val 5313868"/>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5C8C4293-3CE4-487E-A9B7-4DA912D18086}"/>
                </a:ext>
              </a:extLst>
            </p:cNvPr>
            <p:cNvCxnSpPr>
              <a:cxnSpLocks/>
              <a:stCxn id="25" idx="2"/>
              <a:endCxn id="27" idx="0"/>
            </p:cNvCxnSpPr>
            <p:nvPr/>
          </p:nvCxnSpPr>
          <p:spPr>
            <a:xfrm rot="16200000" flipV="1">
              <a:off x="6372768" y="1850509"/>
              <a:ext cx="176098" cy="1138"/>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0500AAAA-50CC-40F5-8BC5-E0571BFE9F81}"/>
                </a:ext>
              </a:extLst>
            </p:cNvPr>
            <p:cNvSpPr/>
            <p:nvPr/>
          </p:nvSpPr>
          <p:spPr>
            <a:xfrm rot="16200000">
              <a:off x="6451104" y="1753885"/>
              <a:ext cx="36576" cy="18288"/>
            </a:xfrm>
            <a:prstGeom prst="arc">
              <a:avLst>
                <a:gd name="adj1" fmla="val 16200000"/>
                <a:gd name="adj2" fmla="val 5313868"/>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0AC2A784-6C31-44EC-84F0-234FA5553ABE}"/>
                </a:ext>
              </a:extLst>
            </p:cNvPr>
            <p:cNvCxnSpPr>
              <a:cxnSpLocks/>
            </p:cNvCxnSpPr>
            <p:nvPr/>
          </p:nvCxnSpPr>
          <p:spPr>
            <a:xfrm rot="16200000">
              <a:off x="6387387" y="1850284"/>
              <a:ext cx="180862"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028CC02D-E7D0-4980-8903-B39E6DAF1A96}"/>
                </a:ext>
              </a:extLst>
            </p:cNvPr>
            <p:cNvSpPr/>
            <p:nvPr/>
          </p:nvSpPr>
          <p:spPr>
            <a:xfrm rot="16200000" flipH="1">
              <a:off x="6469331" y="1929984"/>
              <a:ext cx="36576" cy="18288"/>
            </a:xfrm>
            <a:prstGeom prst="arc">
              <a:avLst>
                <a:gd name="adj1" fmla="val 16200000"/>
                <a:gd name="adj2" fmla="val 5313868"/>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52342A5-B8DB-4A15-A661-8972B0FA47AC}"/>
                </a:ext>
              </a:extLst>
            </p:cNvPr>
            <p:cNvCxnSpPr>
              <a:cxnSpLocks/>
              <a:stCxn id="29" idx="2"/>
            </p:cNvCxnSpPr>
            <p:nvPr/>
          </p:nvCxnSpPr>
          <p:spPr>
            <a:xfrm rot="16200000">
              <a:off x="6343575" y="1786170"/>
              <a:ext cx="306374" cy="0"/>
            </a:xfrm>
            <a:prstGeom prst="line">
              <a:avLst/>
            </a:prstGeom>
            <a:ln w="19050">
              <a:gradFill flip="none" rotWithShape="1">
                <a:gsLst>
                  <a:gs pos="0">
                    <a:schemeClr val="accent1">
                      <a:lumMod val="50000"/>
                    </a:schemeClr>
                  </a:gs>
                  <a:gs pos="100000">
                    <a:schemeClr val="accent1">
                      <a:lumMod val="60000"/>
                      <a:lumOff val="4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FBC30DC6-357D-4400-9FEC-90D9A43B76E8}"/>
              </a:ext>
            </a:extLst>
          </p:cNvPr>
          <p:cNvSpPr/>
          <p:nvPr/>
        </p:nvSpPr>
        <p:spPr>
          <a:xfrm>
            <a:off x="693801" y="3446495"/>
            <a:ext cx="604991" cy="155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84D4F303-8640-49B6-97F9-7D9330B3EA57}"/>
              </a:ext>
            </a:extLst>
          </p:cNvPr>
          <p:cNvCxnSpPr>
            <a:cxnSpLocks/>
          </p:cNvCxnSpPr>
          <p:nvPr/>
        </p:nvCxnSpPr>
        <p:spPr>
          <a:xfrm flipH="1">
            <a:off x="2244016" y="3534164"/>
            <a:ext cx="3933" cy="74316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556FF3D-1557-47FC-A4F3-C38C382A304F}"/>
              </a:ext>
            </a:extLst>
          </p:cNvPr>
          <p:cNvGrpSpPr/>
          <p:nvPr/>
        </p:nvGrpSpPr>
        <p:grpSpPr>
          <a:xfrm>
            <a:off x="1312712" y="4362845"/>
            <a:ext cx="151535" cy="590909"/>
            <a:chOff x="5297072" y="1718748"/>
            <a:chExt cx="86342" cy="336691"/>
          </a:xfrm>
        </p:grpSpPr>
        <p:cxnSp>
          <p:nvCxnSpPr>
            <p:cNvPr id="34" name="Straight Connector 33">
              <a:extLst>
                <a:ext uri="{FF2B5EF4-FFF2-40B4-BE49-F238E27FC236}">
                  <a16:creationId xmlns:a16="http://schemas.microsoft.com/office/drawing/2014/main" id="{EA366B16-B80C-4014-9680-A44D0BF21E96}"/>
                </a:ext>
              </a:extLst>
            </p:cNvPr>
            <p:cNvCxnSpPr>
              <a:cxnSpLocks/>
            </p:cNvCxnSpPr>
            <p:nvPr/>
          </p:nvCxnSpPr>
          <p:spPr>
            <a:xfrm rot="5400000">
              <a:off x="5306430" y="1709390"/>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ED02A9-E8DC-4DB9-8FEC-10CAE86EF465}"/>
                </a:ext>
              </a:extLst>
            </p:cNvPr>
            <p:cNvCxnSpPr>
              <a:cxnSpLocks/>
            </p:cNvCxnSpPr>
            <p:nvPr/>
          </p:nvCxnSpPr>
          <p:spPr>
            <a:xfrm rot="5400000">
              <a:off x="5306430" y="1763203"/>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0B69B7-1BCC-4922-8433-F397B540BC10}"/>
                </a:ext>
              </a:extLst>
            </p:cNvPr>
            <p:cNvCxnSpPr>
              <a:cxnSpLocks/>
            </p:cNvCxnSpPr>
            <p:nvPr/>
          </p:nvCxnSpPr>
          <p:spPr>
            <a:xfrm rot="5400000">
              <a:off x="5306430" y="1817016"/>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5992A0-791B-4311-B51B-60A5E01A6EFA}"/>
                </a:ext>
              </a:extLst>
            </p:cNvPr>
            <p:cNvCxnSpPr>
              <a:cxnSpLocks/>
            </p:cNvCxnSpPr>
            <p:nvPr/>
          </p:nvCxnSpPr>
          <p:spPr>
            <a:xfrm rot="5400000">
              <a:off x="5306430" y="1870829"/>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3D8885-E7AC-409E-8C0F-4976536FF777}"/>
                </a:ext>
              </a:extLst>
            </p:cNvPr>
            <p:cNvCxnSpPr>
              <a:cxnSpLocks/>
            </p:cNvCxnSpPr>
            <p:nvPr/>
          </p:nvCxnSpPr>
          <p:spPr>
            <a:xfrm rot="5400000">
              <a:off x="5306430" y="1924642"/>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8FD8248-CC94-4351-8CA2-B2E999E41881}"/>
                </a:ext>
              </a:extLst>
            </p:cNvPr>
            <p:cNvCxnSpPr>
              <a:cxnSpLocks/>
            </p:cNvCxnSpPr>
            <p:nvPr/>
          </p:nvCxnSpPr>
          <p:spPr>
            <a:xfrm rot="5400000">
              <a:off x="5306430" y="1978455"/>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822C1D4E-E91F-492A-AB93-6AD3DED9B10D}"/>
              </a:ext>
            </a:extLst>
          </p:cNvPr>
          <p:cNvCxnSpPr>
            <a:cxnSpLocks/>
          </p:cNvCxnSpPr>
          <p:nvPr/>
        </p:nvCxnSpPr>
        <p:spPr>
          <a:xfrm>
            <a:off x="2223566" y="4929892"/>
            <a:ext cx="0" cy="35396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BD1DBB-EE78-499F-9B87-573F1B3658D4}"/>
              </a:ext>
            </a:extLst>
          </p:cNvPr>
          <p:cNvCxnSpPr>
            <a:cxnSpLocks/>
          </p:cNvCxnSpPr>
          <p:nvPr/>
        </p:nvCxnSpPr>
        <p:spPr>
          <a:xfrm>
            <a:off x="1383739" y="3536798"/>
            <a:ext cx="0" cy="82288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22CD5F-0ED3-4D88-9CE1-852A6654F035}"/>
              </a:ext>
            </a:extLst>
          </p:cNvPr>
          <p:cNvCxnSpPr>
            <a:cxnSpLocks/>
          </p:cNvCxnSpPr>
          <p:nvPr/>
        </p:nvCxnSpPr>
        <p:spPr>
          <a:xfrm>
            <a:off x="1379806" y="4974727"/>
            <a:ext cx="0" cy="30634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93BB12AE-C046-4A8B-8644-701AD3804692}"/>
              </a:ext>
            </a:extLst>
          </p:cNvPr>
          <p:cNvGrpSpPr/>
          <p:nvPr/>
        </p:nvGrpSpPr>
        <p:grpSpPr>
          <a:xfrm rot="16200000">
            <a:off x="863201" y="3737848"/>
            <a:ext cx="151535" cy="590909"/>
            <a:chOff x="5297072" y="1718748"/>
            <a:chExt cx="86342" cy="336691"/>
          </a:xfrm>
        </p:grpSpPr>
        <p:cxnSp>
          <p:nvCxnSpPr>
            <p:cNvPr id="44" name="Straight Connector 43">
              <a:extLst>
                <a:ext uri="{FF2B5EF4-FFF2-40B4-BE49-F238E27FC236}">
                  <a16:creationId xmlns:a16="http://schemas.microsoft.com/office/drawing/2014/main" id="{CE1E1950-2118-41AD-97E0-9E85B1FB519D}"/>
                </a:ext>
              </a:extLst>
            </p:cNvPr>
            <p:cNvCxnSpPr>
              <a:cxnSpLocks/>
            </p:cNvCxnSpPr>
            <p:nvPr/>
          </p:nvCxnSpPr>
          <p:spPr>
            <a:xfrm rot="5400000">
              <a:off x="5306430" y="1709390"/>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FFF9DE1-07C4-4E4C-B5FC-268EF5FE31A8}"/>
                </a:ext>
              </a:extLst>
            </p:cNvPr>
            <p:cNvCxnSpPr>
              <a:cxnSpLocks/>
            </p:cNvCxnSpPr>
            <p:nvPr/>
          </p:nvCxnSpPr>
          <p:spPr>
            <a:xfrm rot="5400000">
              <a:off x="5306430" y="1763203"/>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B29681-92D2-45F6-BE47-CCB678DDBFF4}"/>
                </a:ext>
              </a:extLst>
            </p:cNvPr>
            <p:cNvCxnSpPr>
              <a:cxnSpLocks/>
            </p:cNvCxnSpPr>
            <p:nvPr/>
          </p:nvCxnSpPr>
          <p:spPr>
            <a:xfrm rot="5400000">
              <a:off x="5306430" y="1817016"/>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1891538-5B8F-460A-9C59-83B7469DB16F}"/>
                </a:ext>
              </a:extLst>
            </p:cNvPr>
            <p:cNvCxnSpPr>
              <a:cxnSpLocks/>
            </p:cNvCxnSpPr>
            <p:nvPr/>
          </p:nvCxnSpPr>
          <p:spPr>
            <a:xfrm rot="5400000">
              <a:off x="5306430" y="1870829"/>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A82A694-8E2F-417C-B144-C63BE283654E}"/>
                </a:ext>
              </a:extLst>
            </p:cNvPr>
            <p:cNvCxnSpPr>
              <a:cxnSpLocks/>
            </p:cNvCxnSpPr>
            <p:nvPr/>
          </p:nvCxnSpPr>
          <p:spPr>
            <a:xfrm rot="5400000">
              <a:off x="5306430" y="1924642"/>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0FEB7C9-590B-4448-B66E-95106628369E}"/>
                </a:ext>
              </a:extLst>
            </p:cNvPr>
            <p:cNvCxnSpPr>
              <a:cxnSpLocks/>
            </p:cNvCxnSpPr>
            <p:nvPr/>
          </p:nvCxnSpPr>
          <p:spPr>
            <a:xfrm rot="5400000">
              <a:off x="5306430" y="1978455"/>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ED2AC489-123C-497D-ADCD-73148B4EDC31}"/>
              </a:ext>
            </a:extLst>
          </p:cNvPr>
          <p:cNvGrpSpPr/>
          <p:nvPr/>
        </p:nvGrpSpPr>
        <p:grpSpPr>
          <a:xfrm rot="16200000">
            <a:off x="1712088" y="3749096"/>
            <a:ext cx="151535" cy="590909"/>
            <a:chOff x="5297072" y="1718748"/>
            <a:chExt cx="86342" cy="336691"/>
          </a:xfrm>
        </p:grpSpPr>
        <p:cxnSp>
          <p:nvCxnSpPr>
            <p:cNvPr id="51" name="Straight Connector 50">
              <a:extLst>
                <a:ext uri="{FF2B5EF4-FFF2-40B4-BE49-F238E27FC236}">
                  <a16:creationId xmlns:a16="http://schemas.microsoft.com/office/drawing/2014/main" id="{8FE048D9-F83F-4BA4-A181-3E326F4099A1}"/>
                </a:ext>
              </a:extLst>
            </p:cNvPr>
            <p:cNvCxnSpPr>
              <a:cxnSpLocks/>
            </p:cNvCxnSpPr>
            <p:nvPr/>
          </p:nvCxnSpPr>
          <p:spPr>
            <a:xfrm rot="5400000">
              <a:off x="5306430" y="1709390"/>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87265B7-ABA1-4CF5-92E7-53328CC60D3E}"/>
                </a:ext>
              </a:extLst>
            </p:cNvPr>
            <p:cNvCxnSpPr>
              <a:cxnSpLocks/>
            </p:cNvCxnSpPr>
            <p:nvPr/>
          </p:nvCxnSpPr>
          <p:spPr>
            <a:xfrm rot="5400000">
              <a:off x="5306430" y="1763203"/>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1E139C6-807B-4042-9871-A4B24237A51B}"/>
                </a:ext>
              </a:extLst>
            </p:cNvPr>
            <p:cNvCxnSpPr>
              <a:cxnSpLocks/>
            </p:cNvCxnSpPr>
            <p:nvPr/>
          </p:nvCxnSpPr>
          <p:spPr>
            <a:xfrm rot="5400000">
              <a:off x="5306430" y="1817016"/>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BE6F1A8-D237-4708-ADAB-80820938AE8A}"/>
                </a:ext>
              </a:extLst>
            </p:cNvPr>
            <p:cNvCxnSpPr>
              <a:cxnSpLocks/>
            </p:cNvCxnSpPr>
            <p:nvPr/>
          </p:nvCxnSpPr>
          <p:spPr>
            <a:xfrm rot="5400000">
              <a:off x="5306430" y="1870829"/>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B465C3B-B576-4FEB-8E70-C5D520AE4924}"/>
                </a:ext>
              </a:extLst>
            </p:cNvPr>
            <p:cNvCxnSpPr>
              <a:cxnSpLocks/>
            </p:cNvCxnSpPr>
            <p:nvPr/>
          </p:nvCxnSpPr>
          <p:spPr>
            <a:xfrm rot="5400000">
              <a:off x="5306430" y="1924642"/>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BC9EECD-3A32-4C30-863D-B257A3A88379}"/>
                </a:ext>
              </a:extLst>
            </p:cNvPr>
            <p:cNvCxnSpPr>
              <a:cxnSpLocks/>
            </p:cNvCxnSpPr>
            <p:nvPr/>
          </p:nvCxnSpPr>
          <p:spPr>
            <a:xfrm rot="5400000">
              <a:off x="5306430" y="1978455"/>
              <a:ext cx="67626" cy="86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a:extLst>
              <a:ext uri="{FF2B5EF4-FFF2-40B4-BE49-F238E27FC236}">
                <a16:creationId xmlns:a16="http://schemas.microsoft.com/office/drawing/2014/main" id="{8EE92247-35B1-4F9E-AC41-F735E583E255}"/>
              </a:ext>
            </a:extLst>
          </p:cNvPr>
          <p:cNvCxnSpPr>
            <a:cxnSpLocks/>
          </p:cNvCxnSpPr>
          <p:nvPr/>
        </p:nvCxnSpPr>
        <p:spPr>
          <a:xfrm>
            <a:off x="503731" y="4039404"/>
            <a:ext cx="14285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2A741B-8B00-4C46-B9D1-04D94267FDB2}"/>
              </a:ext>
            </a:extLst>
          </p:cNvPr>
          <p:cNvCxnSpPr>
            <a:cxnSpLocks/>
          </p:cNvCxnSpPr>
          <p:nvPr/>
        </p:nvCxnSpPr>
        <p:spPr>
          <a:xfrm>
            <a:off x="1257150" y="4039404"/>
            <a:ext cx="23803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037AC9D-D2D8-4981-A1D8-907DAEC9C8A4}"/>
              </a:ext>
            </a:extLst>
          </p:cNvPr>
          <p:cNvCxnSpPr>
            <a:cxnSpLocks/>
          </p:cNvCxnSpPr>
          <p:nvPr/>
        </p:nvCxnSpPr>
        <p:spPr>
          <a:xfrm>
            <a:off x="2089074" y="4039404"/>
            <a:ext cx="14285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7E7A06A-4B71-40D3-AD12-CDCD0281A877}"/>
              </a:ext>
            </a:extLst>
          </p:cNvPr>
          <p:cNvCxnSpPr>
            <a:cxnSpLocks/>
          </p:cNvCxnSpPr>
          <p:nvPr/>
        </p:nvCxnSpPr>
        <p:spPr>
          <a:xfrm>
            <a:off x="2244016" y="4266960"/>
            <a:ext cx="247655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9139124-ED59-45ED-8414-9EE9CC063663}"/>
              </a:ext>
            </a:extLst>
          </p:cNvPr>
          <p:cNvCxnSpPr>
            <a:cxnSpLocks/>
          </p:cNvCxnSpPr>
          <p:nvPr/>
        </p:nvCxnSpPr>
        <p:spPr>
          <a:xfrm>
            <a:off x="2228758" y="4931927"/>
            <a:ext cx="1824466"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480DE5-F6A7-47C3-8833-7D34711B4953}"/>
              </a:ext>
            </a:extLst>
          </p:cNvPr>
          <p:cNvCxnSpPr>
            <a:cxnSpLocks/>
          </p:cNvCxnSpPr>
          <p:nvPr/>
        </p:nvCxnSpPr>
        <p:spPr>
          <a:xfrm>
            <a:off x="4053224" y="4929892"/>
            <a:ext cx="0" cy="356749"/>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DA65D65C-03AC-47DC-8A26-84CCFCD87A39}"/>
              </a:ext>
            </a:extLst>
          </p:cNvPr>
          <p:cNvSpPr/>
          <p:nvPr/>
        </p:nvSpPr>
        <p:spPr>
          <a:xfrm>
            <a:off x="512670" y="3525073"/>
            <a:ext cx="4207896" cy="17559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a:extLst>
              <a:ext uri="{FF2B5EF4-FFF2-40B4-BE49-F238E27FC236}">
                <a16:creationId xmlns:a16="http://schemas.microsoft.com/office/drawing/2014/main" id="{A0643B81-6964-4017-B541-A833662223E3}"/>
              </a:ext>
            </a:extLst>
          </p:cNvPr>
          <p:cNvCxnSpPr>
            <a:cxnSpLocks/>
          </p:cNvCxnSpPr>
          <p:nvPr/>
        </p:nvCxnSpPr>
        <p:spPr>
          <a:xfrm flipV="1">
            <a:off x="996296" y="3211049"/>
            <a:ext cx="0" cy="63521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4DD2DA7-6DED-4FA9-B2AA-254F09A70132}"/>
              </a:ext>
            </a:extLst>
          </p:cNvPr>
          <p:cNvCxnSpPr>
            <a:cxnSpLocks/>
          </p:cNvCxnSpPr>
          <p:nvPr/>
        </p:nvCxnSpPr>
        <p:spPr>
          <a:xfrm>
            <a:off x="1835838" y="3211049"/>
            <a:ext cx="0" cy="63521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96969D7-EDEA-4FF1-8709-C4A1BCA0DE43}"/>
              </a:ext>
            </a:extLst>
          </p:cNvPr>
          <p:cNvCxnSpPr>
            <a:cxnSpLocks/>
          </p:cNvCxnSpPr>
          <p:nvPr/>
        </p:nvCxnSpPr>
        <p:spPr>
          <a:xfrm>
            <a:off x="1728532" y="4716964"/>
            <a:ext cx="636567" cy="1"/>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DA6F09F-9804-4126-AD39-9234669A544A}"/>
              </a:ext>
            </a:extLst>
          </p:cNvPr>
          <p:cNvCxnSpPr>
            <a:cxnSpLocks/>
          </p:cNvCxnSpPr>
          <p:nvPr/>
        </p:nvCxnSpPr>
        <p:spPr>
          <a:xfrm flipV="1">
            <a:off x="1861825" y="4906164"/>
            <a:ext cx="0" cy="793266"/>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11E7884-33EB-43CE-919D-32F17FD233E0}"/>
              </a:ext>
            </a:extLst>
          </p:cNvPr>
          <p:cNvCxnSpPr>
            <a:cxnSpLocks/>
          </p:cNvCxnSpPr>
          <p:nvPr/>
        </p:nvCxnSpPr>
        <p:spPr>
          <a:xfrm flipV="1">
            <a:off x="4206482" y="4929892"/>
            <a:ext cx="0" cy="734933"/>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82ED910-4150-407B-BE29-CBADD0007D07}"/>
              </a:ext>
            </a:extLst>
          </p:cNvPr>
          <p:cNvCxnSpPr>
            <a:cxnSpLocks/>
          </p:cNvCxnSpPr>
          <p:nvPr/>
        </p:nvCxnSpPr>
        <p:spPr>
          <a:xfrm flipH="1" flipV="1">
            <a:off x="2661909" y="4868890"/>
            <a:ext cx="362805" cy="795937"/>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EC518848-B7EC-40CC-9A6D-B7B918AFFBEC}"/>
              </a:ext>
            </a:extLst>
          </p:cNvPr>
          <p:cNvSpPr/>
          <p:nvPr/>
        </p:nvSpPr>
        <p:spPr>
          <a:xfrm>
            <a:off x="3833881" y="5385357"/>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descr="Thermometer with solid fill">
            <a:extLst>
              <a:ext uri="{FF2B5EF4-FFF2-40B4-BE49-F238E27FC236}">
                <a16:creationId xmlns:a16="http://schemas.microsoft.com/office/drawing/2014/main" id="{5EB95629-001A-4B88-83D1-3351E6B7EF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878548" y="5430024"/>
            <a:ext cx="643599" cy="643599"/>
          </a:xfrm>
          <a:prstGeom prst="rect">
            <a:avLst/>
          </a:prstGeom>
        </p:spPr>
      </p:pic>
      <p:sp>
        <p:nvSpPr>
          <p:cNvPr id="89" name="Oval 88">
            <a:extLst>
              <a:ext uri="{FF2B5EF4-FFF2-40B4-BE49-F238E27FC236}">
                <a16:creationId xmlns:a16="http://schemas.microsoft.com/office/drawing/2014/main" id="{FBFE8AAD-5A2A-408A-BFB7-7FE0BC874894}"/>
              </a:ext>
            </a:extLst>
          </p:cNvPr>
          <p:cNvSpPr/>
          <p:nvPr/>
        </p:nvSpPr>
        <p:spPr>
          <a:xfrm>
            <a:off x="2647974" y="5414687"/>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descr="Gauge with solid fill">
            <a:extLst>
              <a:ext uri="{FF2B5EF4-FFF2-40B4-BE49-F238E27FC236}">
                <a16:creationId xmlns:a16="http://schemas.microsoft.com/office/drawing/2014/main" id="{DD1325F4-7C27-4C65-A1B4-40517F6E340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692640" y="5377632"/>
            <a:ext cx="643599" cy="643599"/>
          </a:xfrm>
          <a:prstGeom prst="rect">
            <a:avLst/>
          </a:prstGeom>
        </p:spPr>
      </p:pic>
      <p:cxnSp>
        <p:nvCxnSpPr>
          <p:cNvPr id="184" name="Straight Connector 183">
            <a:extLst>
              <a:ext uri="{FF2B5EF4-FFF2-40B4-BE49-F238E27FC236}">
                <a16:creationId xmlns:a16="http://schemas.microsoft.com/office/drawing/2014/main" id="{F3D639BD-3A0F-42F7-9764-AEBB7C508043}"/>
              </a:ext>
            </a:extLst>
          </p:cNvPr>
          <p:cNvCxnSpPr>
            <a:cxnSpLocks/>
          </p:cNvCxnSpPr>
          <p:nvPr/>
        </p:nvCxnSpPr>
        <p:spPr>
          <a:xfrm flipH="1">
            <a:off x="4522148" y="4631861"/>
            <a:ext cx="792965" cy="0"/>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18" name="Group 217">
            <a:extLst>
              <a:ext uri="{FF2B5EF4-FFF2-40B4-BE49-F238E27FC236}">
                <a16:creationId xmlns:a16="http://schemas.microsoft.com/office/drawing/2014/main" id="{D696292F-6BD0-448F-ABF3-D021C7B68585}"/>
              </a:ext>
            </a:extLst>
          </p:cNvPr>
          <p:cNvGrpSpPr/>
          <p:nvPr/>
        </p:nvGrpSpPr>
        <p:grpSpPr>
          <a:xfrm>
            <a:off x="4942511" y="4292958"/>
            <a:ext cx="732933" cy="732933"/>
            <a:chOff x="4942511" y="4292958"/>
            <a:chExt cx="732933" cy="732933"/>
          </a:xfrm>
        </p:grpSpPr>
        <p:sp>
          <p:nvSpPr>
            <p:cNvPr id="185" name="Oval 184">
              <a:extLst>
                <a:ext uri="{FF2B5EF4-FFF2-40B4-BE49-F238E27FC236}">
                  <a16:creationId xmlns:a16="http://schemas.microsoft.com/office/drawing/2014/main" id="{677C39E3-1667-4893-8466-FBCE509F1D7B}"/>
                </a:ext>
              </a:extLst>
            </p:cNvPr>
            <p:cNvSpPr/>
            <p:nvPr/>
          </p:nvSpPr>
          <p:spPr>
            <a:xfrm>
              <a:off x="4942511" y="4292958"/>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Graphic 185" descr="Windy with solid fill">
              <a:extLst>
                <a:ext uri="{FF2B5EF4-FFF2-40B4-BE49-F238E27FC236}">
                  <a16:creationId xmlns:a16="http://schemas.microsoft.com/office/drawing/2014/main" id="{E946A968-915E-4547-B1C8-F33D1786261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4987178" y="4337626"/>
              <a:ext cx="643599" cy="643599"/>
            </a:xfrm>
            <a:prstGeom prst="rect">
              <a:avLst/>
            </a:prstGeom>
          </p:spPr>
        </p:pic>
      </p:grpSp>
      <p:grpSp>
        <p:nvGrpSpPr>
          <p:cNvPr id="206" name="Group 205">
            <a:extLst>
              <a:ext uri="{FF2B5EF4-FFF2-40B4-BE49-F238E27FC236}">
                <a16:creationId xmlns:a16="http://schemas.microsoft.com/office/drawing/2014/main" id="{F5669DD3-E0A4-4FFD-9A1F-05EAFCC7C72F}"/>
              </a:ext>
            </a:extLst>
          </p:cNvPr>
          <p:cNvGrpSpPr/>
          <p:nvPr/>
        </p:nvGrpSpPr>
        <p:grpSpPr>
          <a:xfrm>
            <a:off x="1495360" y="5403607"/>
            <a:ext cx="732933" cy="732933"/>
            <a:chOff x="1495360" y="5403607"/>
            <a:chExt cx="732933" cy="732933"/>
          </a:xfrm>
        </p:grpSpPr>
        <p:sp>
          <p:nvSpPr>
            <p:cNvPr id="83" name="Oval 82">
              <a:extLst>
                <a:ext uri="{FF2B5EF4-FFF2-40B4-BE49-F238E27FC236}">
                  <a16:creationId xmlns:a16="http://schemas.microsoft.com/office/drawing/2014/main" id="{6FEB87AA-DC7E-4DF7-A164-218EDD95A2D1}"/>
                </a:ext>
              </a:extLst>
            </p:cNvPr>
            <p:cNvSpPr/>
            <p:nvPr/>
          </p:nvSpPr>
          <p:spPr>
            <a:xfrm>
              <a:off x="1495360" y="5403607"/>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Thermometer with solid fill">
              <a:extLst>
                <a:ext uri="{FF2B5EF4-FFF2-40B4-BE49-F238E27FC236}">
                  <a16:creationId xmlns:a16="http://schemas.microsoft.com/office/drawing/2014/main" id="{90136759-28DA-4062-BFEE-303E20DB788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499880" y="5502563"/>
              <a:ext cx="555701" cy="555701"/>
            </a:xfrm>
            <a:prstGeom prst="rect">
              <a:avLst/>
            </a:prstGeom>
          </p:spPr>
        </p:pic>
        <p:pic>
          <p:nvPicPr>
            <p:cNvPr id="203" name="Graphic 202" descr="Rain with solid fill">
              <a:extLst>
                <a:ext uri="{FF2B5EF4-FFF2-40B4-BE49-F238E27FC236}">
                  <a16:creationId xmlns:a16="http://schemas.microsoft.com/office/drawing/2014/main" id="{6631E4FE-259B-4EE1-A7E3-C0EF5E0CD092}"/>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86921" y="5586796"/>
              <a:ext cx="261335" cy="261335"/>
            </a:xfrm>
            <a:prstGeom prst="rect">
              <a:avLst/>
            </a:prstGeom>
          </p:spPr>
        </p:pic>
      </p:grpSp>
      <p:grpSp>
        <p:nvGrpSpPr>
          <p:cNvPr id="207" name="Group 206">
            <a:extLst>
              <a:ext uri="{FF2B5EF4-FFF2-40B4-BE49-F238E27FC236}">
                <a16:creationId xmlns:a16="http://schemas.microsoft.com/office/drawing/2014/main" id="{ACDC5F8A-9146-48FC-B22C-87A065E4ED3E}"/>
              </a:ext>
            </a:extLst>
          </p:cNvPr>
          <p:cNvGrpSpPr/>
          <p:nvPr/>
        </p:nvGrpSpPr>
        <p:grpSpPr>
          <a:xfrm>
            <a:off x="3833880" y="5384374"/>
            <a:ext cx="732933" cy="732933"/>
            <a:chOff x="1495360" y="5403607"/>
            <a:chExt cx="732933" cy="732933"/>
          </a:xfrm>
        </p:grpSpPr>
        <p:sp>
          <p:nvSpPr>
            <p:cNvPr id="208" name="Oval 207">
              <a:extLst>
                <a:ext uri="{FF2B5EF4-FFF2-40B4-BE49-F238E27FC236}">
                  <a16:creationId xmlns:a16="http://schemas.microsoft.com/office/drawing/2014/main" id="{69FD95B7-E3E7-4A08-AFB0-5408678181C4}"/>
                </a:ext>
              </a:extLst>
            </p:cNvPr>
            <p:cNvSpPr/>
            <p:nvPr/>
          </p:nvSpPr>
          <p:spPr>
            <a:xfrm>
              <a:off x="1495360" y="5403607"/>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 name="Graphic 208" descr="Thermometer with solid fill">
              <a:extLst>
                <a:ext uri="{FF2B5EF4-FFF2-40B4-BE49-F238E27FC236}">
                  <a16:creationId xmlns:a16="http://schemas.microsoft.com/office/drawing/2014/main" id="{22992ABC-3555-4C61-814E-D6B21FA5559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499880" y="5502563"/>
              <a:ext cx="555701" cy="555701"/>
            </a:xfrm>
            <a:prstGeom prst="rect">
              <a:avLst/>
            </a:prstGeom>
          </p:spPr>
        </p:pic>
        <p:pic>
          <p:nvPicPr>
            <p:cNvPr id="210" name="Graphic 209" descr="Rain with solid fill">
              <a:extLst>
                <a:ext uri="{FF2B5EF4-FFF2-40B4-BE49-F238E27FC236}">
                  <a16:creationId xmlns:a16="http://schemas.microsoft.com/office/drawing/2014/main" id="{C56B4940-74F1-4E22-95AE-5E83756439D7}"/>
                </a:ext>
              </a:extLst>
            </p:cNvPr>
            <p:cNvPicPr>
              <a:picLocks noChangeAspect="1"/>
            </p:cNvPicPr>
            <p:nvPr/>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886921" y="5586796"/>
              <a:ext cx="261335" cy="261335"/>
            </a:xfrm>
            <a:prstGeom prst="rect">
              <a:avLst/>
            </a:prstGeom>
          </p:spPr>
        </p:pic>
      </p:grpSp>
      <p:cxnSp>
        <p:nvCxnSpPr>
          <p:cNvPr id="219" name="Straight Connector 218">
            <a:extLst>
              <a:ext uri="{FF2B5EF4-FFF2-40B4-BE49-F238E27FC236}">
                <a16:creationId xmlns:a16="http://schemas.microsoft.com/office/drawing/2014/main" id="{A37207C7-A6EC-41C9-9172-BC20F4CBD45C}"/>
              </a:ext>
            </a:extLst>
          </p:cNvPr>
          <p:cNvCxnSpPr>
            <a:cxnSpLocks/>
          </p:cNvCxnSpPr>
          <p:nvPr/>
        </p:nvCxnSpPr>
        <p:spPr>
          <a:xfrm>
            <a:off x="7787412" y="3487565"/>
            <a:ext cx="0" cy="802998"/>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27E2BF86-77DB-4173-98DA-4131AB32C38C}"/>
              </a:ext>
            </a:extLst>
          </p:cNvPr>
          <p:cNvGrpSpPr/>
          <p:nvPr/>
        </p:nvGrpSpPr>
        <p:grpSpPr>
          <a:xfrm>
            <a:off x="7414810" y="3258733"/>
            <a:ext cx="732933" cy="732933"/>
            <a:chOff x="4942511" y="4292958"/>
            <a:chExt cx="732933" cy="732933"/>
          </a:xfrm>
        </p:grpSpPr>
        <p:sp>
          <p:nvSpPr>
            <p:cNvPr id="221" name="Oval 220">
              <a:extLst>
                <a:ext uri="{FF2B5EF4-FFF2-40B4-BE49-F238E27FC236}">
                  <a16:creationId xmlns:a16="http://schemas.microsoft.com/office/drawing/2014/main" id="{B4C74836-6B5D-4FEC-A867-2CC80C8FD912}"/>
                </a:ext>
              </a:extLst>
            </p:cNvPr>
            <p:cNvSpPr/>
            <p:nvPr/>
          </p:nvSpPr>
          <p:spPr>
            <a:xfrm>
              <a:off x="4942511" y="4292958"/>
              <a:ext cx="732933" cy="73293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2" name="Graphic 221" descr="Windy with solid fill">
              <a:extLst>
                <a:ext uri="{FF2B5EF4-FFF2-40B4-BE49-F238E27FC236}">
                  <a16:creationId xmlns:a16="http://schemas.microsoft.com/office/drawing/2014/main" id="{042A8B9C-D302-426A-9296-63743037E2C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4987178" y="4337626"/>
              <a:ext cx="643599" cy="643599"/>
            </a:xfrm>
            <a:prstGeom prst="rect">
              <a:avLst/>
            </a:prstGeom>
          </p:spPr>
        </p:pic>
      </p:grpSp>
      <p:cxnSp>
        <p:nvCxnSpPr>
          <p:cNvPr id="225" name="Straight Connector 224">
            <a:extLst>
              <a:ext uri="{FF2B5EF4-FFF2-40B4-BE49-F238E27FC236}">
                <a16:creationId xmlns:a16="http://schemas.microsoft.com/office/drawing/2014/main" id="{57E5E857-709D-4AC2-8C52-ED0BE27F7786}"/>
              </a:ext>
            </a:extLst>
          </p:cNvPr>
          <p:cNvCxnSpPr>
            <a:cxnSpLocks/>
          </p:cNvCxnSpPr>
          <p:nvPr/>
        </p:nvCxnSpPr>
        <p:spPr>
          <a:xfrm flipV="1">
            <a:off x="7577222" y="5118620"/>
            <a:ext cx="0" cy="827204"/>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26" name="Group 225">
            <a:extLst>
              <a:ext uri="{FF2B5EF4-FFF2-40B4-BE49-F238E27FC236}">
                <a16:creationId xmlns:a16="http://schemas.microsoft.com/office/drawing/2014/main" id="{7B3FAACB-E6FD-4746-90C3-ECED2EA77CDD}"/>
              </a:ext>
            </a:extLst>
          </p:cNvPr>
          <p:cNvGrpSpPr/>
          <p:nvPr/>
        </p:nvGrpSpPr>
        <p:grpSpPr>
          <a:xfrm>
            <a:off x="7216302" y="5359000"/>
            <a:ext cx="699991" cy="699991"/>
            <a:chOff x="10265388" y="3206688"/>
            <a:chExt cx="699991" cy="699991"/>
          </a:xfrm>
        </p:grpSpPr>
        <p:sp>
          <p:nvSpPr>
            <p:cNvPr id="227" name="Oval 226">
              <a:extLst>
                <a:ext uri="{FF2B5EF4-FFF2-40B4-BE49-F238E27FC236}">
                  <a16:creationId xmlns:a16="http://schemas.microsoft.com/office/drawing/2014/main" id="{03BCB67F-9005-42BE-93AD-B9B30EF8A1ED}"/>
                </a:ext>
              </a:extLst>
            </p:cNvPr>
            <p:cNvSpPr/>
            <p:nvPr/>
          </p:nvSpPr>
          <p:spPr>
            <a:xfrm>
              <a:off x="10265388" y="3206688"/>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8" name="Graphic 227" descr="Thermometer with solid fill">
              <a:extLst>
                <a:ext uri="{FF2B5EF4-FFF2-40B4-BE49-F238E27FC236}">
                  <a16:creationId xmlns:a16="http://schemas.microsoft.com/office/drawing/2014/main" id="{592DE367-D813-4076-BE01-1CABC7D3F93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08047" y="3249346"/>
              <a:ext cx="614673" cy="614673"/>
            </a:xfrm>
            <a:prstGeom prst="rect">
              <a:avLst/>
            </a:prstGeom>
          </p:spPr>
        </p:pic>
      </p:grpSp>
      <p:cxnSp>
        <p:nvCxnSpPr>
          <p:cNvPr id="230" name="Straight Connector 229">
            <a:extLst>
              <a:ext uri="{FF2B5EF4-FFF2-40B4-BE49-F238E27FC236}">
                <a16:creationId xmlns:a16="http://schemas.microsoft.com/office/drawing/2014/main" id="{7469C08A-5C58-4B88-ABF9-9E6AE02E15AE}"/>
              </a:ext>
            </a:extLst>
          </p:cNvPr>
          <p:cNvCxnSpPr>
            <a:cxnSpLocks/>
          </p:cNvCxnSpPr>
          <p:nvPr/>
        </p:nvCxnSpPr>
        <p:spPr>
          <a:xfrm flipV="1">
            <a:off x="10209326" y="5118620"/>
            <a:ext cx="0" cy="827204"/>
          </a:xfrm>
          <a:prstGeom prst="line">
            <a:avLst/>
          </a:prstGeom>
          <a:ln w="28575">
            <a:solidFill>
              <a:schemeClr val="bg1"/>
            </a:solidFil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31" name="Group 230">
            <a:extLst>
              <a:ext uri="{FF2B5EF4-FFF2-40B4-BE49-F238E27FC236}">
                <a16:creationId xmlns:a16="http://schemas.microsoft.com/office/drawing/2014/main" id="{51818EDF-6AC9-4064-8661-5E13932081A6}"/>
              </a:ext>
            </a:extLst>
          </p:cNvPr>
          <p:cNvGrpSpPr/>
          <p:nvPr/>
        </p:nvGrpSpPr>
        <p:grpSpPr>
          <a:xfrm>
            <a:off x="9848406" y="5359000"/>
            <a:ext cx="699991" cy="699991"/>
            <a:chOff x="10265388" y="3206688"/>
            <a:chExt cx="699991" cy="699991"/>
          </a:xfrm>
        </p:grpSpPr>
        <p:sp>
          <p:nvSpPr>
            <p:cNvPr id="232" name="Oval 231">
              <a:extLst>
                <a:ext uri="{FF2B5EF4-FFF2-40B4-BE49-F238E27FC236}">
                  <a16:creationId xmlns:a16="http://schemas.microsoft.com/office/drawing/2014/main" id="{4136D203-002F-419C-B780-BAEE649FD113}"/>
                </a:ext>
              </a:extLst>
            </p:cNvPr>
            <p:cNvSpPr/>
            <p:nvPr/>
          </p:nvSpPr>
          <p:spPr>
            <a:xfrm>
              <a:off x="10265388" y="3206688"/>
              <a:ext cx="699991" cy="69999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3" name="Graphic 232" descr="Thermometer with solid fill">
              <a:extLst>
                <a:ext uri="{FF2B5EF4-FFF2-40B4-BE49-F238E27FC236}">
                  <a16:creationId xmlns:a16="http://schemas.microsoft.com/office/drawing/2014/main" id="{669CFE45-52D6-4D3F-81DF-5567E81A38F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308047" y="3249346"/>
              <a:ext cx="614673" cy="614673"/>
            </a:xfrm>
            <a:prstGeom prst="rect">
              <a:avLst/>
            </a:prstGeom>
          </p:spPr>
        </p:pic>
      </p:grpSp>
      <p:grpSp>
        <p:nvGrpSpPr>
          <p:cNvPr id="237" name="Group 236">
            <a:extLst>
              <a:ext uri="{FF2B5EF4-FFF2-40B4-BE49-F238E27FC236}">
                <a16:creationId xmlns:a16="http://schemas.microsoft.com/office/drawing/2014/main" id="{8ABBB8E1-EA3E-48A3-9F84-76DD01524864}"/>
              </a:ext>
            </a:extLst>
          </p:cNvPr>
          <p:cNvGrpSpPr/>
          <p:nvPr/>
        </p:nvGrpSpPr>
        <p:grpSpPr>
          <a:xfrm>
            <a:off x="4224493" y="5567563"/>
            <a:ext cx="261335" cy="261335"/>
            <a:chOff x="4224493" y="5567563"/>
            <a:chExt cx="261335" cy="261335"/>
          </a:xfrm>
        </p:grpSpPr>
        <p:pic>
          <p:nvPicPr>
            <p:cNvPr id="234" name="Graphic 233" descr="Rain with solid fill">
              <a:extLst>
                <a:ext uri="{FF2B5EF4-FFF2-40B4-BE49-F238E27FC236}">
                  <a16:creationId xmlns:a16="http://schemas.microsoft.com/office/drawing/2014/main" id="{2AC00F97-76D4-4EDA-8708-03AD0EB4078A}"/>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224493" y="5567563"/>
              <a:ext cx="261335" cy="261335"/>
            </a:xfrm>
            <a:prstGeom prst="rect">
              <a:avLst/>
            </a:prstGeom>
          </p:spPr>
        </p:pic>
        <p:sp>
          <p:nvSpPr>
            <p:cNvPr id="236" name="Multiplication Sign 235">
              <a:extLst>
                <a:ext uri="{FF2B5EF4-FFF2-40B4-BE49-F238E27FC236}">
                  <a16:creationId xmlns:a16="http://schemas.microsoft.com/office/drawing/2014/main" id="{EB2093D8-C3DD-4124-B0AF-88AC34E7E94F}"/>
                </a:ext>
              </a:extLst>
            </p:cNvPr>
            <p:cNvSpPr/>
            <p:nvPr/>
          </p:nvSpPr>
          <p:spPr>
            <a:xfrm>
              <a:off x="4305997" y="5625371"/>
              <a:ext cx="92806" cy="92806"/>
            </a:xfrm>
            <a:prstGeom prst="mathMultiply">
              <a:avLst>
                <a:gd name="adj1" fmla="val 105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8" name="Group 237">
            <a:extLst>
              <a:ext uri="{FF2B5EF4-FFF2-40B4-BE49-F238E27FC236}">
                <a16:creationId xmlns:a16="http://schemas.microsoft.com/office/drawing/2014/main" id="{D8781175-E553-4423-BB57-F84EDE8CC649}"/>
              </a:ext>
            </a:extLst>
          </p:cNvPr>
          <p:cNvGrpSpPr/>
          <p:nvPr/>
        </p:nvGrpSpPr>
        <p:grpSpPr>
          <a:xfrm>
            <a:off x="1888163" y="5586796"/>
            <a:ext cx="261335" cy="261335"/>
            <a:chOff x="4224493" y="5567563"/>
            <a:chExt cx="261335" cy="261335"/>
          </a:xfrm>
        </p:grpSpPr>
        <p:pic>
          <p:nvPicPr>
            <p:cNvPr id="239" name="Graphic 238" descr="Rain with solid fill">
              <a:extLst>
                <a:ext uri="{FF2B5EF4-FFF2-40B4-BE49-F238E27FC236}">
                  <a16:creationId xmlns:a16="http://schemas.microsoft.com/office/drawing/2014/main" id="{C56F7066-A151-49E0-992A-7D0B53BBAF3F}"/>
                </a:ext>
              </a:extLst>
            </p:cNvPr>
            <p:cNvPicPr>
              <a:picLocks noChangeAspect="1"/>
            </p:cNvPicPr>
            <p:nvPr/>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224493" y="5567563"/>
              <a:ext cx="261335" cy="261335"/>
            </a:xfrm>
            <a:prstGeom prst="rect">
              <a:avLst/>
            </a:prstGeom>
          </p:spPr>
        </p:pic>
        <p:sp>
          <p:nvSpPr>
            <p:cNvPr id="240" name="Multiplication Sign 239">
              <a:extLst>
                <a:ext uri="{FF2B5EF4-FFF2-40B4-BE49-F238E27FC236}">
                  <a16:creationId xmlns:a16="http://schemas.microsoft.com/office/drawing/2014/main" id="{E310385D-86D4-4BB3-98DA-659641EE888B}"/>
                </a:ext>
              </a:extLst>
            </p:cNvPr>
            <p:cNvSpPr/>
            <p:nvPr/>
          </p:nvSpPr>
          <p:spPr>
            <a:xfrm>
              <a:off x="4305997" y="5625371"/>
              <a:ext cx="92806" cy="92806"/>
            </a:xfrm>
            <a:prstGeom prst="mathMultiply">
              <a:avLst>
                <a:gd name="adj1" fmla="val 105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4" name="Group 243">
            <a:extLst>
              <a:ext uri="{FF2B5EF4-FFF2-40B4-BE49-F238E27FC236}">
                <a16:creationId xmlns:a16="http://schemas.microsoft.com/office/drawing/2014/main" id="{2AE93864-36D8-47A7-AF88-6E5FAA4A5A3B}"/>
              </a:ext>
            </a:extLst>
          </p:cNvPr>
          <p:cNvGrpSpPr/>
          <p:nvPr/>
        </p:nvGrpSpPr>
        <p:grpSpPr>
          <a:xfrm>
            <a:off x="7333604" y="3716136"/>
            <a:ext cx="342241" cy="342241"/>
            <a:chOff x="6328771" y="3097557"/>
            <a:chExt cx="342241" cy="342241"/>
          </a:xfrm>
        </p:grpSpPr>
        <p:sp>
          <p:nvSpPr>
            <p:cNvPr id="243" name="Oval 242">
              <a:extLst>
                <a:ext uri="{FF2B5EF4-FFF2-40B4-BE49-F238E27FC236}">
                  <a16:creationId xmlns:a16="http://schemas.microsoft.com/office/drawing/2014/main" id="{25754160-C665-4057-9836-38E1BF682009}"/>
                </a:ext>
              </a:extLst>
            </p:cNvPr>
            <p:cNvSpPr/>
            <p:nvPr/>
          </p:nvSpPr>
          <p:spPr>
            <a:xfrm>
              <a:off x="6367968" y="3140075"/>
              <a:ext cx="250825" cy="2508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2" name="Graphic 241" descr="Badge Question Mark with solid fill">
              <a:extLst>
                <a:ext uri="{FF2B5EF4-FFF2-40B4-BE49-F238E27FC236}">
                  <a16:creationId xmlns:a16="http://schemas.microsoft.com/office/drawing/2014/main" id="{545AC483-8E55-4408-A9DA-9635F37A7F30}"/>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328771" y="3097557"/>
              <a:ext cx="342241" cy="342241"/>
            </a:xfrm>
            <a:prstGeom prst="rect">
              <a:avLst/>
            </a:prstGeom>
          </p:spPr>
        </p:pic>
      </p:grpSp>
      <p:grpSp>
        <p:nvGrpSpPr>
          <p:cNvPr id="247" name="Group 246">
            <a:extLst>
              <a:ext uri="{FF2B5EF4-FFF2-40B4-BE49-F238E27FC236}">
                <a16:creationId xmlns:a16="http://schemas.microsoft.com/office/drawing/2014/main" id="{1D2F5C70-B197-4346-9856-D38BAF4E3452}"/>
              </a:ext>
            </a:extLst>
          </p:cNvPr>
          <p:cNvGrpSpPr/>
          <p:nvPr/>
        </p:nvGrpSpPr>
        <p:grpSpPr>
          <a:xfrm>
            <a:off x="10359349" y="5394457"/>
            <a:ext cx="275530" cy="275530"/>
            <a:chOff x="6172200" y="3716136"/>
            <a:chExt cx="275530" cy="275530"/>
          </a:xfrm>
        </p:grpSpPr>
        <p:sp>
          <p:nvSpPr>
            <p:cNvPr id="245" name="Oval 244">
              <a:extLst>
                <a:ext uri="{FF2B5EF4-FFF2-40B4-BE49-F238E27FC236}">
                  <a16:creationId xmlns:a16="http://schemas.microsoft.com/office/drawing/2014/main" id="{B49FAFA3-AA19-4CBE-818C-264D904E5E24}"/>
                </a:ext>
              </a:extLst>
            </p:cNvPr>
            <p:cNvSpPr/>
            <p:nvPr/>
          </p:nvSpPr>
          <p:spPr>
            <a:xfrm>
              <a:off x="6172200" y="3716136"/>
              <a:ext cx="275530" cy="2755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ultiplication Sign 245">
              <a:extLst>
                <a:ext uri="{FF2B5EF4-FFF2-40B4-BE49-F238E27FC236}">
                  <a16:creationId xmlns:a16="http://schemas.microsoft.com/office/drawing/2014/main" id="{645BAB9B-F9B1-4E44-B3AA-B94439474FE4}"/>
                </a:ext>
              </a:extLst>
            </p:cNvPr>
            <p:cNvSpPr/>
            <p:nvPr/>
          </p:nvSpPr>
          <p:spPr>
            <a:xfrm>
              <a:off x="6205582" y="3749518"/>
              <a:ext cx="208766" cy="208766"/>
            </a:xfrm>
            <a:prstGeom prst="mathMultiply">
              <a:avLst>
                <a:gd name="adj1" fmla="val 119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5962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250"/>
                                        <p:tgtEl>
                                          <p:spTgt spid="237"/>
                                        </p:tgtEl>
                                      </p:cBhvr>
                                    </p:animEffect>
                                  </p:childTnLst>
                                </p:cTn>
                              </p:par>
                              <p:par>
                                <p:cTn id="8" presetID="10" presetClass="entr" presetSubtype="0" fill="hold" nodeType="withEffect">
                                  <p:stCondLst>
                                    <p:cond delay="0"/>
                                  </p:stCondLst>
                                  <p:childTnLst>
                                    <p:set>
                                      <p:cBhvr>
                                        <p:cTn id="9" dur="1" fill="hold">
                                          <p:stCondLst>
                                            <p:cond delay="0"/>
                                          </p:stCondLst>
                                        </p:cTn>
                                        <p:tgtEl>
                                          <p:spTgt spid="238"/>
                                        </p:tgtEl>
                                        <p:attrNameLst>
                                          <p:attrName>style.visibility</p:attrName>
                                        </p:attrNameLst>
                                      </p:cBhvr>
                                      <p:to>
                                        <p:strVal val="visible"/>
                                      </p:to>
                                    </p:set>
                                    <p:animEffect transition="in" filter="fade">
                                      <p:cBhvr>
                                        <p:cTn id="10" dur="250"/>
                                        <p:tgtEl>
                                          <p:spTgt spid="2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500"/>
                                        <p:tgtEl>
                                          <p:spTgt spid="247"/>
                                        </p:tgtEl>
                                      </p:cBhvr>
                                    </p:animEffect>
                                  </p:childTnLst>
                                </p:cTn>
                              </p:par>
                              <p:par>
                                <p:cTn id="16" presetID="10" presetClass="entr" presetSubtype="0" fill="hold" nodeType="withEffect">
                                  <p:stCondLst>
                                    <p:cond delay="0"/>
                                  </p:stCondLst>
                                  <p:childTnLst>
                                    <p:set>
                                      <p:cBhvr>
                                        <p:cTn id="17" dur="1" fill="hold">
                                          <p:stCondLst>
                                            <p:cond delay="0"/>
                                          </p:stCondLst>
                                        </p:cTn>
                                        <p:tgtEl>
                                          <p:spTgt spid="244"/>
                                        </p:tgtEl>
                                        <p:attrNameLst>
                                          <p:attrName>style.visibility</p:attrName>
                                        </p:attrNameLst>
                                      </p:cBhvr>
                                      <p:to>
                                        <p:strVal val="visible"/>
                                      </p:to>
                                    </p:set>
                                    <p:animEffect transition="in" filter="fade">
                                      <p:cBhvr>
                                        <p:cTn id="18" dur="500"/>
                                        <p:tgtEl>
                                          <p:spTgt spid="2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47"/>
                                        </p:tgtEl>
                                      </p:cBhvr>
                                    </p:animEffect>
                                    <p:set>
                                      <p:cBhvr>
                                        <p:cTn id="23" dur="1" fill="hold">
                                          <p:stCondLst>
                                            <p:cond delay="499"/>
                                          </p:stCondLst>
                                        </p:cTn>
                                        <p:tgtEl>
                                          <p:spTgt spid="247"/>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30"/>
                                        </p:tgtEl>
                                      </p:cBhvr>
                                    </p:animEffect>
                                    <p:set>
                                      <p:cBhvr>
                                        <p:cTn id="26" dur="1" fill="hold">
                                          <p:stCondLst>
                                            <p:cond delay="499"/>
                                          </p:stCondLst>
                                        </p:cTn>
                                        <p:tgtEl>
                                          <p:spTgt spid="23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31"/>
                                        </p:tgtEl>
                                      </p:cBhvr>
                                    </p:animEffect>
                                    <p:set>
                                      <p:cBhvr>
                                        <p:cTn id="29" dur="1" fill="hold">
                                          <p:stCondLst>
                                            <p:cond delay="499"/>
                                          </p:stCondLst>
                                        </p:cTn>
                                        <p:tgtEl>
                                          <p:spTgt spid="23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44"/>
                                        </p:tgtEl>
                                      </p:cBhvr>
                                    </p:animEffect>
                                    <p:set>
                                      <p:cBhvr>
                                        <p:cTn id="32" dur="1" fill="hold">
                                          <p:stCondLst>
                                            <p:cond delay="499"/>
                                          </p:stCondLst>
                                        </p:cTn>
                                        <p:tgtEl>
                                          <p:spTgt spid="2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9"/>
                                        </p:tgtEl>
                                      </p:cBhvr>
                                    </p:animEffect>
                                    <p:set>
                                      <p:cBhvr>
                                        <p:cTn id="35" dur="1" fill="hold">
                                          <p:stCondLst>
                                            <p:cond delay="499"/>
                                          </p:stCondLst>
                                        </p:cTn>
                                        <p:tgtEl>
                                          <p:spTgt spid="219"/>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20"/>
                                        </p:tgtEl>
                                      </p:cBhvr>
                                    </p:animEffect>
                                    <p:set>
                                      <p:cBhvr>
                                        <p:cTn id="38" dur="1" fill="hold">
                                          <p:stCondLst>
                                            <p:cond delay="499"/>
                                          </p:stCondLst>
                                        </p:cTn>
                                        <p:tgtEl>
                                          <p:spTgt spid="220"/>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25"/>
                                        </p:tgtEl>
                                      </p:cBhvr>
                                    </p:animEffect>
                                    <p:set>
                                      <p:cBhvr>
                                        <p:cTn id="41" dur="1" fill="hold">
                                          <p:stCondLst>
                                            <p:cond delay="499"/>
                                          </p:stCondLst>
                                        </p:cTn>
                                        <p:tgtEl>
                                          <p:spTgt spid="22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26"/>
                                        </p:tgtEl>
                                      </p:cBhvr>
                                    </p:animEffect>
                                    <p:set>
                                      <p:cBhvr>
                                        <p:cTn id="44" dur="1" fill="hold">
                                          <p:stCondLst>
                                            <p:cond delay="499"/>
                                          </p:stCondLst>
                                        </p:cTn>
                                        <p:tgtEl>
                                          <p:spTgt spid="226"/>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250"/>
                                  </p:stCondLst>
                                  <p:childTnLst>
                                    <p:set>
                                      <p:cBhvr>
                                        <p:cTn id="47" dur="1" fill="hold">
                                          <p:stCondLst>
                                            <p:cond delay="0"/>
                                          </p:stCondLst>
                                        </p:cTn>
                                        <p:tgtEl>
                                          <p:spTgt spid="216"/>
                                        </p:tgtEl>
                                        <p:attrNameLst>
                                          <p:attrName>style.visibility</p:attrName>
                                        </p:attrNameLst>
                                      </p:cBhvr>
                                      <p:to>
                                        <p:strVal val="visible"/>
                                      </p:to>
                                    </p:set>
                                    <p:animEffect transition="in" filter="fade">
                                      <p:cBhvr>
                                        <p:cTn id="48" dur="500"/>
                                        <p:tgtEl>
                                          <p:spTgt spid="216"/>
                                        </p:tgtEl>
                                      </p:cBhvr>
                                    </p:animEffect>
                                  </p:childTnLst>
                                </p:cTn>
                              </p:par>
                              <p:par>
                                <p:cTn id="49" presetID="10" presetClass="entr" presetSubtype="0" fill="hold" nodeType="withEffect">
                                  <p:stCondLst>
                                    <p:cond delay="250"/>
                                  </p:stCondLst>
                                  <p:childTnLst>
                                    <p:set>
                                      <p:cBhvr>
                                        <p:cTn id="50" dur="1" fill="hold">
                                          <p:stCondLst>
                                            <p:cond delay="0"/>
                                          </p:stCondLst>
                                        </p:cTn>
                                        <p:tgtEl>
                                          <p:spTgt spid="215"/>
                                        </p:tgtEl>
                                        <p:attrNameLst>
                                          <p:attrName>style.visibility</p:attrName>
                                        </p:attrNameLst>
                                      </p:cBhvr>
                                      <p:to>
                                        <p:strVal val="visible"/>
                                      </p:to>
                                    </p:set>
                                    <p:animEffect transition="in" filter="fade">
                                      <p:cBhvr>
                                        <p:cTn id="51" dur="500"/>
                                        <p:tgtEl>
                                          <p:spTgt spid="215"/>
                                        </p:tgtEl>
                                      </p:cBhvr>
                                    </p:animEffect>
                                  </p:childTnLst>
                                </p:cTn>
                              </p:par>
                              <p:par>
                                <p:cTn id="52" presetID="10" presetClass="entr" presetSubtype="0" fill="hold" nodeType="withEffect">
                                  <p:stCondLst>
                                    <p:cond delay="250"/>
                                  </p:stCondLst>
                                  <p:childTnLst>
                                    <p:set>
                                      <p:cBhvr>
                                        <p:cTn id="53" dur="1" fill="hold">
                                          <p:stCondLst>
                                            <p:cond delay="0"/>
                                          </p:stCondLst>
                                        </p:cTn>
                                        <p:tgtEl>
                                          <p:spTgt spid="217"/>
                                        </p:tgtEl>
                                        <p:attrNameLst>
                                          <p:attrName>style.visibility</p:attrName>
                                        </p:attrNameLst>
                                      </p:cBhvr>
                                      <p:to>
                                        <p:strVal val="visible"/>
                                      </p:to>
                                    </p:set>
                                    <p:animEffect transition="in" filter="fade">
                                      <p:cBhvr>
                                        <p:cTn id="54"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Cadmus PowerPoint Template_wide" id="{F9F00BCE-6FCD-44EE-A227-A7F07592C799}" vid="{41CE79C6-5FF9-4C20-BFEE-535CF8F91FF3}"/>
    </a:ext>
  </a:extLst>
</a:theme>
</file>

<file path=ppt/theme/theme2.xml><?xml version="1.0" encoding="utf-8"?>
<a:theme xmlns:a="http://schemas.openxmlformats.org/drawingml/2006/main" name="1_Office Theme">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dmus PowerPoint Template_wide" id="{F9F00BCE-6FCD-44EE-A227-A7F07592C799}" vid="{87709C08-4204-4A88-A29A-A62678A200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0f9a535-54bb-487e-858c-a335d8726212">
      <Terms xmlns="http://schemas.microsoft.com/office/infopath/2007/PartnerControls"/>
    </lcf76f155ced4ddcb4097134ff3c332f>
    <TaxCatchAll xmlns="859d1c9a-4b33-4de5-87a1-41e1786499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D327B7A79D2564BA51A393C8276C89A" ma:contentTypeVersion="15" ma:contentTypeDescription="Create a new document." ma:contentTypeScope="" ma:versionID="7ce8568427046c24b0cf4dce8c1954a1">
  <xsd:schema xmlns:xsd="http://www.w3.org/2001/XMLSchema" xmlns:xs="http://www.w3.org/2001/XMLSchema" xmlns:p="http://schemas.microsoft.com/office/2006/metadata/properties" xmlns:ns2="c0f9a535-54bb-487e-858c-a335d8726212" xmlns:ns3="53c8be62-d9f6-4c6d-9a3b-a65a8c78dbde" xmlns:ns4="859d1c9a-4b33-4de5-87a1-41e178649937" targetNamespace="http://schemas.microsoft.com/office/2006/metadata/properties" ma:root="true" ma:fieldsID="6cfbcd842b1e1481f9f5a5f6e458150c" ns2:_="" ns3:_="" ns4:_="">
    <xsd:import namespace="c0f9a535-54bb-487e-858c-a335d8726212"/>
    <xsd:import namespace="53c8be62-d9f6-4c6d-9a3b-a65a8c78dbde"/>
    <xsd:import namespace="859d1c9a-4b33-4de5-87a1-41e1786499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9a535-54bb-487e-858c-a335d87262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9c83298-ab33-4bcc-aefe-996cd4cca3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3c8be62-d9f6-4c6d-9a3b-a65a8c78dbd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9d1c9a-4b33-4de5-87a1-41e178649937"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2f3feb5-0b54-4b37-aac3-f53cce155afa}" ma:internalName="TaxCatchAll" ma:showField="CatchAllData" ma:web="53c8be62-d9f6-4c6d-9a3b-a65a8c78db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F862A6-4A0F-4025-A8F8-1F04625DFEEB}">
  <ds:schemaRefs>
    <ds:schemaRef ds:uri="http://purl.org/dc/elements/1.1/"/>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2006/metadata/properties"/>
    <ds:schemaRef ds:uri="859d1c9a-4b33-4de5-87a1-41e178649937"/>
    <ds:schemaRef ds:uri="53c8be62-d9f6-4c6d-9a3b-a65a8c78dbde"/>
    <ds:schemaRef ds:uri="c0f9a535-54bb-487e-858c-a335d8726212"/>
    <ds:schemaRef ds:uri="http://purl.org/dc/terms/"/>
  </ds:schemaRefs>
</ds:datastoreItem>
</file>

<file path=customXml/itemProps2.xml><?xml version="1.0" encoding="utf-8"?>
<ds:datastoreItem xmlns:ds="http://schemas.openxmlformats.org/officeDocument/2006/customXml" ds:itemID="{3895A40C-4AC3-47A4-B4FC-7FA54F33124F}">
  <ds:schemaRefs>
    <ds:schemaRef ds:uri="http://schemas.microsoft.com/sharepoint/v3/contenttype/forms"/>
  </ds:schemaRefs>
</ds:datastoreItem>
</file>

<file path=customXml/itemProps3.xml><?xml version="1.0" encoding="utf-8"?>
<ds:datastoreItem xmlns:ds="http://schemas.openxmlformats.org/officeDocument/2006/customXml" ds:itemID="{DA7D4EEB-977E-4072-BE81-EF8667EF4A05}">
  <ds:schemaRefs>
    <ds:schemaRef ds:uri="53c8be62-d9f6-4c6d-9a3b-a65a8c78dbde"/>
    <ds:schemaRef ds:uri="859d1c9a-4b33-4de5-87a1-41e178649937"/>
    <ds:schemaRef ds:uri="c0f9a535-54bb-487e-858c-a335d87262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Cadmus Expanded PowerPoint Template_wide</Template>
  <TotalTime>4836</TotalTime>
  <Words>1455</Words>
  <Application>Microsoft Office PowerPoint</Application>
  <PresentationFormat>Widescreen</PresentationFormat>
  <Paragraphs>290</Paragraphs>
  <Slides>20</Slides>
  <Notes>13</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Hot Mess or Cool Tech?</vt:lpstr>
      <vt:lpstr>The Potential for Controls</vt:lpstr>
      <vt:lpstr>Controls Integration Concepts</vt:lpstr>
      <vt:lpstr>Controls Integration Pilot Study</vt:lpstr>
      <vt:lpstr>Metering and Data Collection</vt:lpstr>
      <vt:lpstr>Plug Load Savings Methodology</vt:lpstr>
      <vt:lpstr>Plug Load Analysis Data Challenges</vt:lpstr>
      <vt:lpstr>Plug Load Savings Results</vt:lpstr>
      <vt:lpstr>HVAC Savings Methodology</vt:lpstr>
      <vt:lpstr>HVAC Analysis Data Challenges</vt:lpstr>
      <vt:lpstr>HVAC Savings Results</vt:lpstr>
      <vt:lpstr>AHU with Variable Air Volume Zone Control</vt:lpstr>
      <vt:lpstr>AHU with Dual-Deck Zone Control</vt:lpstr>
      <vt:lpstr>RTU with Variable Volume and Temperature Zone Control</vt:lpstr>
      <vt:lpstr>Challenges and Solutions</vt:lpstr>
      <vt:lpstr>Challenges and Solutions</vt:lpstr>
      <vt:lpstr>Facility Selection for Plug Load Controls</vt:lpstr>
      <vt:lpstr>Facility Selection for HVAC Controls</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Mess or Cool Tech?</dc:title>
  <dc:creator>Nathan Hinkle</dc:creator>
  <cp:lastModifiedBy>Nathan Hinkle</cp:lastModifiedBy>
  <cp:revision>23</cp:revision>
  <dcterms:created xsi:type="dcterms:W3CDTF">2022-08-08T17:33:03Z</dcterms:created>
  <dcterms:modified xsi:type="dcterms:W3CDTF">2022-09-15T15:16:47Z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0x0101008D327B7A79D2564BA51A393C8276C89A</vt:lpwstr>
  </property>
  <property fmtid="{D5CDD505-2E9C-101B-9397-08002B2CF9AE}" pid="3" name="MediaServiceImageTags">
    <vt:lpwstr/>
  </property>
</Properties>
</file>